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710" r:id="rId3"/>
    <p:sldId id="446" r:id="rId4"/>
    <p:sldId id="711" r:id="rId5"/>
    <p:sldId id="712" r:id="rId6"/>
    <p:sldId id="713" r:id="rId7"/>
    <p:sldId id="714" r:id="rId8"/>
    <p:sldId id="715" r:id="rId9"/>
    <p:sldId id="716" r:id="rId10"/>
    <p:sldId id="717" r:id="rId11"/>
    <p:sldId id="462" r:id="rId12"/>
    <p:sldId id="718" r:id="rId13"/>
    <p:sldId id="50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e Tavares" initials="CT" lastIdx="5" clrIdx="0">
    <p:extLst>
      <p:ext uri="{19B8F6BF-5375-455C-9EA6-DF929625EA0E}">
        <p15:presenceInfo xmlns:p15="http://schemas.microsoft.com/office/powerpoint/2012/main" userId="aa634b98167a2843" providerId="Windows Live"/>
      </p:ext>
    </p:extLst>
  </p:cmAuthor>
  <p:cmAuthor id="2" name="Marina Rodrigues" initials="MR" lastIdx="4" clrIdx="1">
    <p:extLst>
      <p:ext uri="{19B8F6BF-5375-455C-9EA6-DF929625EA0E}">
        <p15:presenceInfo xmlns:p15="http://schemas.microsoft.com/office/powerpoint/2012/main" userId="e192b9bb3b5af7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E00"/>
    <a:srgbClr val="ED7D31"/>
    <a:srgbClr val="FFC50D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17A71-22CF-431C-985F-014DA75BF16F}" v="168" dt="2020-04-01T03:08:51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Rodrigues" userId="e192b9bb3b5af78e" providerId="LiveId" clId="{1C4D5231-27C3-4B8E-9AFE-0AC831694643}"/>
    <pc:docChg chg="undo custSel mod addSld delSld modSld">
      <pc:chgData name="Marina Rodrigues" userId="e192b9bb3b5af78e" providerId="LiveId" clId="{1C4D5231-27C3-4B8E-9AFE-0AC831694643}" dt="2020-04-01T03:11:00.844" v="3130" actId="47"/>
      <pc:docMkLst>
        <pc:docMk/>
      </pc:docMkLst>
      <pc:sldChg chg="del">
        <pc:chgData name="Marina Rodrigues" userId="e192b9bb3b5af78e" providerId="LiveId" clId="{1C4D5231-27C3-4B8E-9AFE-0AC831694643}" dt="2020-03-31T23:34:33.727" v="494" actId="47"/>
        <pc:sldMkLst>
          <pc:docMk/>
          <pc:sldMk cId="0" sldId="281"/>
        </pc:sldMkLst>
      </pc:sldChg>
      <pc:sldChg chg="del">
        <pc:chgData name="Marina Rodrigues" userId="e192b9bb3b5af78e" providerId="LiveId" clId="{1C4D5231-27C3-4B8E-9AFE-0AC831694643}" dt="2020-03-31T23:34:29.624" v="491" actId="47"/>
        <pc:sldMkLst>
          <pc:docMk/>
          <pc:sldMk cId="0" sldId="285"/>
        </pc:sldMkLst>
      </pc:sldChg>
      <pc:sldChg chg="del">
        <pc:chgData name="Marina Rodrigues" userId="e192b9bb3b5af78e" providerId="LiveId" clId="{1C4D5231-27C3-4B8E-9AFE-0AC831694643}" dt="2020-03-31T23:34:49.339" v="513" actId="47"/>
        <pc:sldMkLst>
          <pc:docMk/>
          <pc:sldMk cId="0" sldId="287"/>
        </pc:sldMkLst>
      </pc:sldChg>
      <pc:sldChg chg="del">
        <pc:chgData name="Marina Rodrigues" userId="e192b9bb3b5af78e" providerId="LiveId" clId="{1C4D5231-27C3-4B8E-9AFE-0AC831694643}" dt="2020-03-31T23:34:34.437" v="495" actId="47"/>
        <pc:sldMkLst>
          <pc:docMk/>
          <pc:sldMk cId="0" sldId="288"/>
        </pc:sldMkLst>
      </pc:sldChg>
      <pc:sldChg chg="del">
        <pc:chgData name="Marina Rodrigues" userId="e192b9bb3b5af78e" providerId="LiveId" clId="{1C4D5231-27C3-4B8E-9AFE-0AC831694643}" dt="2020-03-31T23:34:31.539" v="493" actId="47"/>
        <pc:sldMkLst>
          <pc:docMk/>
          <pc:sldMk cId="1878239629" sldId="289"/>
        </pc:sldMkLst>
      </pc:sldChg>
      <pc:sldChg chg="del">
        <pc:chgData name="Marina Rodrigues" userId="e192b9bb3b5af78e" providerId="LiveId" clId="{1C4D5231-27C3-4B8E-9AFE-0AC831694643}" dt="2020-03-31T23:34:34.839" v="496" actId="47"/>
        <pc:sldMkLst>
          <pc:docMk/>
          <pc:sldMk cId="4014193840" sldId="293"/>
        </pc:sldMkLst>
      </pc:sldChg>
      <pc:sldChg chg="del">
        <pc:chgData name="Marina Rodrigues" userId="e192b9bb3b5af78e" providerId="LiveId" clId="{1C4D5231-27C3-4B8E-9AFE-0AC831694643}" dt="2020-03-31T23:34:06.678" v="478" actId="47"/>
        <pc:sldMkLst>
          <pc:docMk/>
          <pc:sldMk cId="3732012183" sldId="296"/>
        </pc:sldMkLst>
      </pc:sldChg>
      <pc:sldChg chg="del">
        <pc:chgData name="Marina Rodrigues" userId="e192b9bb3b5af78e" providerId="LiveId" clId="{1C4D5231-27C3-4B8E-9AFE-0AC831694643}" dt="2020-04-01T03:10:56.987" v="3126" actId="47"/>
        <pc:sldMkLst>
          <pc:docMk/>
          <pc:sldMk cId="3883190865" sldId="303"/>
        </pc:sldMkLst>
      </pc:sldChg>
      <pc:sldChg chg="del">
        <pc:chgData name="Marina Rodrigues" userId="e192b9bb3b5af78e" providerId="LiveId" clId="{1C4D5231-27C3-4B8E-9AFE-0AC831694643}" dt="2020-03-31T23:34:37.178" v="499" actId="47"/>
        <pc:sldMkLst>
          <pc:docMk/>
          <pc:sldMk cId="2903906158" sldId="305"/>
        </pc:sldMkLst>
      </pc:sldChg>
      <pc:sldChg chg="addSp delSp modSp mod">
        <pc:chgData name="Marina Rodrigues" userId="e192b9bb3b5af78e" providerId="LiveId" clId="{1C4D5231-27C3-4B8E-9AFE-0AC831694643}" dt="2020-03-31T23:20:14.952" v="39" actId="1076"/>
        <pc:sldMkLst>
          <pc:docMk/>
          <pc:sldMk cId="1109780967" sldId="307"/>
        </pc:sldMkLst>
        <pc:spChg chg="mod">
          <ac:chgData name="Marina Rodrigues" userId="e192b9bb3b5af78e" providerId="LiveId" clId="{1C4D5231-27C3-4B8E-9AFE-0AC831694643}" dt="2020-03-31T23:19:52.183" v="34" actId="14100"/>
          <ac:spMkLst>
            <pc:docMk/>
            <pc:sldMk cId="1109780967" sldId="307"/>
            <ac:spMk id="6" creationId="{FE241CFA-495C-49D2-ABEF-8F7C887F40F0}"/>
          </ac:spMkLst>
        </pc:spChg>
        <pc:spChg chg="mod">
          <ac:chgData name="Marina Rodrigues" userId="e192b9bb3b5af78e" providerId="LiveId" clId="{1C4D5231-27C3-4B8E-9AFE-0AC831694643}" dt="2020-03-31T23:20:14.952" v="39" actId="1076"/>
          <ac:spMkLst>
            <pc:docMk/>
            <pc:sldMk cId="1109780967" sldId="307"/>
            <ac:spMk id="8" creationId="{FF77FC8B-D7AA-4DF1-A680-1F2AC1890DCC}"/>
          </ac:spMkLst>
        </pc:spChg>
        <pc:picChg chg="mod">
          <ac:chgData name="Marina Rodrigues" userId="e192b9bb3b5af78e" providerId="LiveId" clId="{1C4D5231-27C3-4B8E-9AFE-0AC831694643}" dt="2020-03-31T23:20:07.729" v="38" actId="1076"/>
          <ac:picMkLst>
            <pc:docMk/>
            <pc:sldMk cId="1109780967" sldId="307"/>
            <ac:picMk id="4" creationId="{48AAE12F-44AC-434E-BFA3-4AF60BFE9F98}"/>
          </ac:picMkLst>
        </pc:picChg>
        <pc:picChg chg="del">
          <ac:chgData name="Marina Rodrigues" userId="e192b9bb3b5af78e" providerId="LiveId" clId="{1C4D5231-27C3-4B8E-9AFE-0AC831694643}" dt="2020-03-31T23:16:40.696" v="20" actId="478"/>
          <ac:picMkLst>
            <pc:docMk/>
            <pc:sldMk cId="1109780967" sldId="307"/>
            <ac:picMk id="5" creationId="{26CCC0F5-82E0-4F54-93A7-3116106D94FF}"/>
          </ac:picMkLst>
        </pc:picChg>
        <pc:picChg chg="mod">
          <ac:chgData name="Marina Rodrigues" userId="e192b9bb3b5af78e" providerId="LiveId" clId="{1C4D5231-27C3-4B8E-9AFE-0AC831694643}" dt="2020-03-31T23:19:57.022" v="35" actId="1076"/>
          <ac:picMkLst>
            <pc:docMk/>
            <pc:sldMk cId="1109780967" sldId="307"/>
            <ac:picMk id="7" creationId="{B34D77F7-E97F-41C0-95EC-E78A6AAC4161}"/>
          </ac:picMkLst>
        </pc:picChg>
        <pc:picChg chg="mod">
          <ac:chgData name="Marina Rodrigues" userId="e192b9bb3b5af78e" providerId="LiveId" clId="{1C4D5231-27C3-4B8E-9AFE-0AC831694643}" dt="2020-03-31T23:19:57.022" v="35" actId="1076"/>
          <ac:picMkLst>
            <pc:docMk/>
            <pc:sldMk cId="1109780967" sldId="307"/>
            <ac:picMk id="9" creationId="{A876DF60-5B0D-456C-B56C-FFFB4FE0B768}"/>
          </ac:picMkLst>
        </pc:picChg>
        <pc:picChg chg="add mod">
          <ac:chgData name="Marina Rodrigues" userId="e192b9bb3b5af78e" providerId="LiveId" clId="{1C4D5231-27C3-4B8E-9AFE-0AC831694643}" dt="2020-03-31T23:19:13.114" v="27" actId="1076"/>
          <ac:picMkLst>
            <pc:docMk/>
            <pc:sldMk cId="1109780967" sldId="307"/>
            <ac:picMk id="1026" creationId="{64114222-2F1B-4789-977F-26193EF4F823}"/>
          </ac:picMkLst>
        </pc:picChg>
      </pc:sldChg>
      <pc:sldChg chg="del">
        <pc:chgData name="Marina Rodrigues" userId="e192b9bb3b5af78e" providerId="LiveId" clId="{1C4D5231-27C3-4B8E-9AFE-0AC831694643}" dt="2020-03-31T23:34:29.977" v="492" actId="47"/>
        <pc:sldMkLst>
          <pc:docMk/>
          <pc:sldMk cId="3101194128" sldId="413"/>
        </pc:sldMkLst>
      </pc:sldChg>
      <pc:sldChg chg="del">
        <pc:chgData name="Marina Rodrigues" userId="e192b9bb3b5af78e" providerId="LiveId" clId="{1C4D5231-27C3-4B8E-9AFE-0AC831694643}" dt="2020-03-31T23:34:06.678" v="478" actId="47"/>
        <pc:sldMkLst>
          <pc:docMk/>
          <pc:sldMk cId="3602901757" sldId="420"/>
        </pc:sldMkLst>
      </pc:sldChg>
      <pc:sldChg chg="del">
        <pc:chgData name="Marina Rodrigues" userId="e192b9bb3b5af78e" providerId="LiveId" clId="{1C4D5231-27C3-4B8E-9AFE-0AC831694643}" dt="2020-03-31T23:34:06.678" v="478" actId="47"/>
        <pc:sldMkLst>
          <pc:docMk/>
          <pc:sldMk cId="3537228316" sldId="421"/>
        </pc:sldMkLst>
      </pc:sldChg>
      <pc:sldChg chg="del">
        <pc:chgData name="Marina Rodrigues" userId="e192b9bb3b5af78e" providerId="LiveId" clId="{1C4D5231-27C3-4B8E-9AFE-0AC831694643}" dt="2020-03-31T23:34:06.678" v="478" actId="47"/>
        <pc:sldMkLst>
          <pc:docMk/>
          <pc:sldMk cId="3202077735" sldId="422"/>
        </pc:sldMkLst>
      </pc:sldChg>
      <pc:sldChg chg="del">
        <pc:chgData name="Marina Rodrigues" userId="e192b9bb3b5af78e" providerId="LiveId" clId="{1C4D5231-27C3-4B8E-9AFE-0AC831694643}" dt="2020-03-31T23:34:22.489" v="483" actId="47"/>
        <pc:sldMkLst>
          <pc:docMk/>
          <pc:sldMk cId="260528363" sldId="423"/>
        </pc:sldMkLst>
      </pc:sldChg>
      <pc:sldChg chg="del">
        <pc:chgData name="Marina Rodrigues" userId="e192b9bb3b5af78e" providerId="LiveId" clId="{1C4D5231-27C3-4B8E-9AFE-0AC831694643}" dt="2020-03-31T23:34:22.896" v="484" actId="47"/>
        <pc:sldMkLst>
          <pc:docMk/>
          <pc:sldMk cId="2722556278" sldId="424"/>
        </pc:sldMkLst>
      </pc:sldChg>
      <pc:sldChg chg="del">
        <pc:chgData name="Marina Rodrigues" userId="e192b9bb3b5af78e" providerId="LiveId" clId="{1C4D5231-27C3-4B8E-9AFE-0AC831694643}" dt="2020-03-31T23:34:23.439" v="485" actId="47"/>
        <pc:sldMkLst>
          <pc:docMk/>
          <pc:sldMk cId="1313295384" sldId="425"/>
        </pc:sldMkLst>
      </pc:sldChg>
      <pc:sldChg chg="del">
        <pc:chgData name="Marina Rodrigues" userId="e192b9bb3b5af78e" providerId="LiveId" clId="{1C4D5231-27C3-4B8E-9AFE-0AC831694643}" dt="2020-03-31T23:34:23.808" v="486" actId="47"/>
        <pc:sldMkLst>
          <pc:docMk/>
          <pc:sldMk cId="214316906" sldId="426"/>
        </pc:sldMkLst>
      </pc:sldChg>
      <pc:sldChg chg="del">
        <pc:chgData name="Marina Rodrigues" userId="e192b9bb3b5af78e" providerId="LiveId" clId="{1C4D5231-27C3-4B8E-9AFE-0AC831694643}" dt="2020-03-31T23:34:25.010" v="487" actId="47"/>
        <pc:sldMkLst>
          <pc:docMk/>
          <pc:sldMk cId="3439317953" sldId="427"/>
        </pc:sldMkLst>
      </pc:sldChg>
      <pc:sldChg chg="addSp delSp modSp add mod">
        <pc:chgData name="Marina Rodrigues" userId="e192b9bb3b5af78e" providerId="LiveId" clId="{1C4D5231-27C3-4B8E-9AFE-0AC831694643}" dt="2020-04-01T01:15:24.419" v="1857" actId="27918"/>
        <pc:sldMkLst>
          <pc:docMk/>
          <pc:sldMk cId="4221324067" sldId="446"/>
        </pc:sldMkLst>
        <pc:spChg chg="mod">
          <ac:chgData name="Marina Rodrigues" userId="e192b9bb3b5af78e" providerId="LiveId" clId="{1C4D5231-27C3-4B8E-9AFE-0AC831694643}" dt="2020-04-01T00:23:56.170" v="584" actId="20577"/>
          <ac:spMkLst>
            <pc:docMk/>
            <pc:sldMk cId="4221324067" sldId="446"/>
            <ac:spMk id="2" creationId="{8A165663-59A5-4CC7-A3A9-7BDFF61AC1CA}"/>
          </ac:spMkLst>
        </pc:spChg>
        <pc:spChg chg="del">
          <ac:chgData name="Marina Rodrigues" userId="e192b9bb3b5af78e" providerId="LiveId" clId="{1C4D5231-27C3-4B8E-9AFE-0AC831694643}" dt="2020-04-01T00:23:15.528" v="528" actId="478"/>
          <ac:spMkLst>
            <pc:docMk/>
            <pc:sldMk cId="4221324067" sldId="446"/>
            <ac:spMk id="3" creationId="{D3D3F3C1-1137-4B0C-B716-51994B111C54}"/>
          </ac:spMkLst>
        </pc:spChg>
        <pc:spChg chg="add mod">
          <ac:chgData name="Marina Rodrigues" userId="e192b9bb3b5af78e" providerId="LiveId" clId="{1C4D5231-27C3-4B8E-9AFE-0AC831694643}" dt="2020-04-01T00:31:50.789" v="882" actId="1076"/>
          <ac:spMkLst>
            <pc:docMk/>
            <pc:sldMk cId="4221324067" sldId="446"/>
            <ac:spMk id="4" creationId="{758E4640-334C-41EB-A04D-ED3C3AA5D377}"/>
          </ac:spMkLst>
        </pc:spChg>
        <pc:spChg chg="del">
          <ac:chgData name="Marina Rodrigues" userId="e192b9bb3b5af78e" providerId="LiveId" clId="{1C4D5231-27C3-4B8E-9AFE-0AC831694643}" dt="2020-04-01T00:23:10.090" v="526" actId="478"/>
          <ac:spMkLst>
            <pc:docMk/>
            <pc:sldMk cId="4221324067" sldId="446"/>
            <ac:spMk id="7" creationId="{7304F6B4-88AA-4EC8-86B1-42DF1C780ABE}"/>
          </ac:spMkLst>
        </pc:spChg>
        <pc:graphicFrameChg chg="del">
          <ac:chgData name="Marina Rodrigues" userId="e192b9bb3b5af78e" providerId="LiveId" clId="{1C4D5231-27C3-4B8E-9AFE-0AC831694643}" dt="2020-04-01T00:23:12.513" v="527" actId="478"/>
          <ac:graphicFrameMkLst>
            <pc:docMk/>
            <pc:sldMk cId="4221324067" sldId="446"/>
            <ac:graphicFrameMk id="5" creationId="{3E5C8AE2-F2C3-44E7-B7F1-D83491BA860A}"/>
          </ac:graphicFrameMkLst>
        </pc:graphicFrameChg>
        <pc:graphicFrameChg chg="del">
          <ac:chgData name="Marina Rodrigues" userId="e192b9bb3b5af78e" providerId="LiveId" clId="{1C4D5231-27C3-4B8E-9AFE-0AC831694643}" dt="2020-04-01T00:23:06.373" v="525" actId="478"/>
          <ac:graphicFrameMkLst>
            <pc:docMk/>
            <pc:sldMk cId="4221324067" sldId="446"/>
            <ac:graphicFrameMk id="6" creationId="{F51AABE5-3689-4685-A074-E0B33F20AE33}"/>
          </ac:graphicFrameMkLst>
        </pc:graphicFrameChg>
        <pc:graphicFrameChg chg="add del mod">
          <ac:chgData name="Marina Rodrigues" userId="e192b9bb3b5af78e" providerId="LiveId" clId="{1C4D5231-27C3-4B8E-9AFE-0AC831694643}" dt="2020-04-01T00:27:22.626" v="589" actId="478"/>
          <ac:graphicFrameMkLst>
            <pc:docMk/>
            <pc:sldMk cId="4221324067" sldId="446"/>
            <ac:graphicFrameMk id="9" creationId="{0027A043-3350-456F-9490-737424E8719F}"/>
          </ac:graphicFrameMkLst>
        </pc:graphicFrameChg>
        <pc:graphicFrameChg chg="add mod">
          <ac:chgData name="Marina Rodrigues" userId="e192b9bb3b5af78e" providerId="LiveId" clId="{1C4D5231-27C3-4B8E-9AFE-0AC831694643}" dt="2020-04-01T00:29:45.207" v="624" actId="1076"/>
          <ac:graphicFrameMkLst>
            <pc:docMk/>
            <pc:sldMk cId="4221324067" sldId="446"/>
            <ac:graphicFrameMk id="10" creationId="{0027A043-3350-456F-9490-737424E8719F}"/>
          </ac:graphicFrameMkLst>
        </pc:graphicFrameChg>
        <pc:picChg chg="add mod ord">
          <ac:chgData name="Marina Rodrigues" userId="e192b9bb3b5af78e" providerId="LiveId" clId="{1C4D5231-27C3-4B8E-9AFE-0AC831694643}" dt="2020-04-01T00:22:56.111" v="524" actId="14100"/>
          <ac:picMkLst>
            <pc:docMk/>
            <pc:sldMk cId="4221324067" sldId="446"/>
            <ac:picMk id="8" creationId="{C491B08E-4189-4F4D-ABD7-715BB0B660A0}"/>
          </ac:picMkLst>
        </pc:picChg>
      </pc:sldChg>
      <pc:sldChg chg="del">
        <pc:chgData name="Marina Rodrigues" userId="e192b9bb3b5af78e" providerId="LiveId" clId="{1C4D5231-27C3-4B8E-9AFE-0AC831694643}" dt="2020-04-01T03:10:51.300" v="3125" actId="47"/>
        <pc:sldMkLst>
          <pc:docMk/>
          <pc:sldMk cId="3512307206" sldId="459"/>
        </pc:sldMkLst>
      </pc:sldChg>
      <pc:sldChg chg="addSp delSp modSp add mod setBg">
        <pc:chgData name="Marina Rodrigues" userId="e192b9bb3b5af78e" providerId="LiveId" clId="{1C4D5231-27C3-4B8E-9AFE-0AC831694643}" dt="2020-04-01T02:18:38.222" v="2990" actId="1076"/>
        <pc:sldMkLst>
          <pc:docMk/>
          <pc:sldMk cId="3949798406" sldId="462"/>
        </pc:sldMkLst>
        <pc:spChg chg="mod ord">
          <ac:chgData name="Marina Rodrigues" userId="e192b9bb3b5af78e" providerId="LiveId" clId="{1C4D5231-27C3-4B8E-9AFE-0AC831694643}" dt="2020-04-01T02:18:17.946" v="2985" actId="166"/>
          <ac:spMkLst>
            <pc:docMk/>
            <pc:sldMk cId="3949798406" sldId="462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2:18:38.222" v="2990" actId="1076"/>
          <ac:spMkLst>
            <pc:docMk/>
            <pc:sldMk cId="3949798406" sldId="462"/>
            <ac:spMk id="12" creationId="{B78A0AF0-DE7E-4DDF-AE05-99A59D2D9AF5}"/>
          </ac:spMkLst>
        </pc:spChg>
        <pc:picChg chg="add del mod">
          <ac:chgData name="Marina Rodrigues" userId="e192b9bb3b5af78e" providerId="LiveId" clId="{1C4D5231-27C3-4B8E-9AFE-0AC831694643}" dt="2020-04-01T02:15:08.231" v="2960" actId="478"/>
          <ac:picMkLst>
            <pc:docMk/>
            <pc:sldMk cId="3949798406" sldId="462"/>
            <ac:picMk id="3" creationId="{1415AA61-6C0A-4B3D-ABED-E905C62CC99C}"/>
          </ac:picMkLst>
        </pc:picChg>
        <pc:picChg chg="add del mod">
          <ac:chgData name="Marina Rodrigues" userId="e192b9bb3b5af78e" providerId="LiveId" clId="{1C4D5231-27C3-4B8E-9AFE-0AC831694643}" dt="2020-04-01T02:13:22.295" v="2955" actId="478"/>
          <ac:picMkLst>
            <pc:docMk/>
            <pc:sldMk cId="3949798406" sldId="462"/>
            <ac:picMk id="5" creationId="{DEF0A1F4-6562-4CFF-92F4-E9EE62D13812}"/>
          </ac:picMkLst>
        </pc:picChg>
        <pc:picChg chg="add del mod">
          <ac:chgData name="Marina Rodrigues" userId="e192b9bb3b5af78e" providerId="LiveId" clId="{1C4D5231-27C3-4B8E-9AFE-0AC831694643}" dt="2020-04-01T02:16:03.033" v="2966" actId="478"/>
          <ac:picMkLst>
            <pc:docMk/>
            <pc:sldMk cId="3949798406" sldId="462"/>
            <ac:picMk id="7" creationId="{A2B7CBD2-E42B-4C6B-BAF1-7096B002C4A3}"/>
          </ac:picMkLst>
        </pc:picChg>
        <pc:picChg chg="add mod">
          <ac:chgData name="Marina Rodrigues" userId="e192b9bb3b5af78e" providerId="LiveId" clId="{1C4D5231-27C3-4B8E-9AFE-0AC831694643}" dt="2020-04-01T02:18:03.439" v="2981" actId="1076"/>
          <ac:picMkLst>
            <pc:docMk/>
            <pc:sldMk cId="3949798406" sldId="462"/>
            <ac:picMk id="11" creationId="{B751A3C9-0108-469F-8747-467402FF7F5E}"/>
          </ac:picMkLst>
        </pc:picChg>
        <pc:picChg chg="del">
          <ac:chgData name="Marina Rodrigues" userId="e192b9bb3b5af78e" providerId="LiveId" clId="{1C4D5231-27C3-4B8E-9AFE-0AC831694643}" dt="2020-04-01T02:10:18.105" v="2944" actId="478"/>
          <ac:picMkLst>
            <pc:docMk/>
            <pc:sldMk cId="3949798406" sldId="462"/>
            <ac:picMk id="1026" creationId="{6DF2CB65-070B-4414-AF5F-7B5D1EA82729}"/>
          </ac:picMkLst>
        </pc:picChg>
        <pc:picChg chg="add mod">
          <ac:chgData name="Marina Rodrigues" userId="e192b9bb3b5af78e" providerId="LiveId" clId="{1C4D5231-27C3-4B8E-9AFE-0AC831694643}" dt="2020-04-01T02:16:08.748" v="2969" actId="26606"/>
          <ac:picMkLst>
            <pc:docMk/>
            <pc:sldMk cId="3949798406" sldId="462"/>
            <ac:picMk id="3074" creationId="{DD1A59FB-E64A-47CC-B45D-F72B4E545BF0}"/>
          </ac:picMkLst>
        </pc:picChg>
      </pc:sldChg>
      <pc:sldChg chg="del">
        <pc:chgData name="Marina Rodrigues" userId="e192b9bb3b5af78e" providerId="LiveId" clId="{1C4D5231-27C3-4B8E-9AFE-0AC831694643}" dt="2020-04-01T03:10:57.608" v="3127" actId="47"/>
        <pc:sldMkLst>
          <pc:docMk/>
          <pc:sldMk cId="3864877011" sldId="614"/>
        </pc:sldMkLst>
      </pc:sldChg>
      <pc:sldChg chg="del">
        <pc:chgData name="Marina Rodrigues" userId="e192b9bb3b5af78e" providerId="LiveId" clId="{1C4D5231-27C3-4B8E-9AFE-0AC831694643}" dt="2020-03-31T23:34:58.440" v="520" actId="47"/>
        <pc:sldMkLst>
          <pc:docMk/>
          <pc:sldMk cId="3483834900" sldId="633"/>
        </pc:sldMkLst>
      </pc:sldChg>
      <pc:sldChg chg="del">
        <pc:chgData name="Marina Rodrigues" userId="e192b9bb3b5af78e" providerId="LiveId" clId="{1C4D5231-27C3-4B8E-9AFE-0AC831694643}" dt="2020-04-01T03:10:59.260" v="3129" actId="47"/>
        <pc:sldMkLst>
          <pc:docMk/>
          <pc:sldMk cId="1010979975" sldId="643"/>
        </pc:sldMkLst>
      </pc:sldChg>
      <pc:sldChg chg="del">
        <pc:chgData name="Marina Rodrigues" userId="e192b9bb3b5af78e" providerId="LiveId" clId="{1C4D5231-27C3-4B8E-9AFE-0AC831694643}" dt="2020-03-31T23:34:54.665" v="517" actId="47"/>
        <pc:sldMkLst>
          <pc:docMk/>
          <pc:sldMk cId="4060797045" sldId="644"/>
        </pc:sldMkLst>
      </pc:sldChg>
      <pc:sldChg chg="del">
        <pc:chgData name="Marina Rodrigues" userId="e192b9bb3b5af78e" providerId="LiveId" clId="{1C4D5231-27C3-4B8E-9AFE-0AC831694643}" dt="2020-03-31T23:34:55.226" v="518" actId="47"/>
        <pc:sldMkLst>
          <pc:docMk/>
          <pc:sldMk cId="1877377659" sldId="645"/>
        </pc:sldMkLst>
      </pc:sldChg>
      <pc:sldChg chg="del">
        <pc:chgData name="Marina Rodrigues" userId="e192b9bb3b5af78e" providerId="LiveId" clId="{1C4D5231-27C3-4B8E-9AFE-0AC831694643}" dt="2020-03-31T23:34:55.989" v="519" actId="47"/>
        <pc:sldMkLst>
          <pc:docMk/>
          <pc:sldMk cId="1793075402" sldId="646"/>
        </pc:sldMkLst>
      </pc:sldChg>
      <pc:sldChg chg="del">
        <pc:chgData name="Marina Rodrigues" userId="e192b9bb3b5af78e" providerId="LiveId" clId="{1C4D5231-27C3-4B8E-9AFE-0AC831694643}" dt="2020-04-01T03:11:00.844" v="3130" actId="47"/>
        <pc:sldMkLst>
          <pc:docMk/>
          <pc:sldMk cId="2783279126" sldId="670"/>
        </pc:sldMkLst>
      </pc:sldChg>
      <pc:sldChg chg="del">
        <pc:chgData name="Marina Rodrigues" userId="e192b9bb3b5af78e" providerId="LiveId" clId="{1C4D5231-27C3-4B8E-9AFE-0AC831694643}" dt="2020-03-31T23:34:27.659" v="489" actId="47"/>
        <pc:sldMkLst>
          <pc:docMk/>
          <pc:sldMk cId="3730826416" sldId="688"/>
        </pc:sldMkLst>
      </pc:sldChg>
      <pc:sldChg chg="del">
        <pc:chgData name="Marina Rodrigues" userId="e192b9bb3b5af78e" providerId="LiveId" clId="{1C4D5231-27C3-4B8E-9AFE-0AC831694643}" dt="2020-03-31T23:34:27.051" v="488" actId="47"/>
        <pc:sldMkLst>
          <pc:docMk/>
          <pc:sldMk cId="3161305388" sldId="689"/>
        </pc:sldMkLst>
      </pc:sldChg>
      <pc:sldChg chg="del">
        <pc:chgData name="Marina Rodrigues" userId="e192b9bb3b5af78e" providerId="LiveId" clId="{1C4D5231-27C3-4B8E-9AFE-0AC831694643}" dt="2020-03-31T23:34:29.122" v="490" actId="47"/>
        <pc:sldMkLst>
          <pc:docMk/>
          <pc:sldMk cId="3842197858" sldId="690"/>
        </pc:sldMkLst>
      </pc:sldChg>
      <pc:sldChg chg="del">
        <pc:chgData name="Marina Rodrigues" userId="e192b9bb3b5af78e" providerId="LiveId" clId="{1C4D5231-27C3-4B8E-9AFE-0AC831694643}" dt="2020-03-31T23:34:35.708" v="497" actId="47"/>
        <pc:sldMkLst>
          <pc:docMk/>
          <pc:sldMk cId="861911368" sldId="691"/>
        </pc:sldMkLst>
      </pc:sldChg>
      <pc:sldChg chg="del">
        <pc:chgData name="Marina Rodrigues" userId="e192b9bb3b5af78e" providerId="LiveId" clId="{1C4D5231-27C3-4B8E-9AFE-0AC831694643}" dt="2020-03-31T23:34:36.506" v="498" actId="47"/>
        <pc:sldMkLst>
          <pc:docMk/>
          <pc:sldMk cId="1778530627" sldId="692"/>
        </pc:sldMkLst>
      </pc:sldChg>
      <pc:sldChg chg="del">
        <pc:chgData name="Marina Rodrigues" userId="e192b9bb3b5af78e" providerId="LiveId" clId="{1C4D5231-27C3-4B8E-9AFE-0AC831694643}" dt="2020-03-31T23:34:37.749" v="500" actId="47"/>
        <pc:sldMkLst>
          <pc:docMk/>
          <pc:sldMk cId="1633685432" sldId="693"/>
        </pc:sldMkLst>
      </pc:sldChg>
      <pc:sldChg chg="del">
        <pc:chgData name="Marina Rodrigues" userId="e192b9bb3b5af78e" providerId="LiveId" clId="{1C4D5231-27C3-4B8E-9AFE-0AC831694643}" dt="2020-03-31T23:34:38.309" v="501" actId="47"/>
        <pc:sldMkLst>
          <pc:docMk/>
          <pc:sldMk cId="55728233" sldId="694"/>
        </pc:sldMkLst>
      </pc:sldChg>
      <pc:sldChg chg="del">
        <pc:chgData name="Marina Rodrigues" userId="e192b9bb3b5af78e" providerId="LiveId" clId="{1C4D5231-27C3-4B8E-9AFE-0AC831694643}" dt="2020-03-31T23:34:38.740" v="502" actId="47"/>
        <pc:sldMkLst>
          <pc:docMk/>
          <pc:sldMk cId="2194783374" sldId="695"/>
        </pc:sldMkLst>
      </pc:sldChg>
      <pc:sldChg chg="del">
        <pc:chgData name="Marina Rodrigues" userId="e192b9bb3b5af78e" providerId="LiveId" clId="{1C4D5231-27C3-4B8E-9AFE-0AC831694643}" dt="2020-03-31T23:34:39.256" v="503" actId="47"/>
        <pc:sldMkLst>
          <pc:docMk/>
          <pc:sldMk cId="2841024866" sldId="696"/>
        </pc:sldMkLst>
      </pc:sldChg>
      <pc:sldChg chg="del">
        <pc:chgData name="Marina Rodrigues" userId="e192b9bb3b5af78e" providerId="LiveId" clId="{1C4D5231-27C3-4B8E-9AFE-0AC831694643}" dt="2020-03-31T23:34:39.700" v="504" actId="47"/>
        <pc:sldMkLst>
          <pc:docMk/>
          <pc:sldMk cId="31052411" sldId="697"/>
        </pc:sldMkLst>
      </pc:sldChg>
      <pc:sldChg chg="del">
        <pc:chgData name="Marina Rodrigues" userId="e192b9bb3b5af78e" providerId="LiveId" clId="{1C4D5231-27C3-4B8E-9AFE-0AC831694643}" dt="2020-03-31T23:34:40.226" v="505" actId="47"/>
        <pc:sldMkLst>
          <pc:docMk/>
          <pc:sldMk cId="449082853" sldId="698"/>
        </pc:sldMkLst>
      </pc:sldChg>
      <pc:sldChg chg="del">
        <pc:chgData name="Marina Rodrigues" userId="e192b9bb3b5af78e" providerId="LiveId" clId="{1C4D5231-27C3-4B8E-9AFE-0AC831694643}" dt="2020-03-31T23:34:40.780" v="506" actId="47"/>
        <pc:sldMkLst>
          <pc:docMk/>
          <pc:sldMk cId="1352016979" sldId="699"/>
        </pc:sldMkLst>
      </pc:sldChg>
      <pc:sldChg chg="del">
        <pc:chgData name="Marina Rodrigues" userId="e192b9bb3b5af78e" providerId="LiveId" clId="{1C4D5231-27C3-4B8E-9AFE-0AC831694643}" dt="2020-03-31T23:34:41.521" v="507" actId="47"/>
        <pc:sldMkLst>
          <pc:docMk/>
          <pc:sldMk cId="1932958216" sldId="700"/>
        </pc:sldMkLst>
      </pc:sldChg>
      <pc:sldChg chg="del">
        <pc:chgData name="Marina Rodrigues" userId="e192b9bb3b5af78e" providerId="LiveId" clId="{1C4D5231-27C3-4B8E-9AFE-0AC831694643}" dt="2020-03-31T23:34:43.303" v="508" actId="47"/>
        <pc:sldMkLst>
          <pc:docMk/>
          <pc:sldMk cId="14107940" sldId="701"/>
        </pc:sldMkLst>
      </pc:sldChg>
      <pc:sldChg chg="del">
        <pc:chgData name="Marina Rodrigues" userId="e192b9bb3b5af78e" providerId="LiveId" clId="{1C4D5231-27C3-4B8E-9AFE-0AC831694643}" dt="2020-03-31T23:34:44.247" v="509" actId="47"/>
        <pc:sldMkLst>
          <pc:docMk/>
          <pc:sldMk cId="2354382871" sldId="702"/>
        </pc:sldMkLst>
      </pc:sldChg>
      <pc:sldChg chg="del">
        <pc:chgData name="Marina Rodrigues" userId="e192b9bb3b5af78e" providerId="LiveId" clId="{1C4D5231-27C3-4B8E-9AFE-0AC831694643}" dt="2020-03-31T23:34:45.032" v="510" actId="47"/>
        <pc:sldMkLst>
          <pc:docMk/>
          <pc:sldMk cId="1902116597" sldId="703"/>
        </pc:sldMkLst>
      </pc:sldChg>
      <pc:sldChg chg="del">
        <pc:chgData name="Marina Rodrigues" userId="e192b9bb3b5af78e" providerId="LiveId" clId="{1C4D5231-27C3-4B8E-9AFE-0AC831694643}" dt="2020-03-31T23:34:46.511" v="511" actId="47"/>
        <pc:sldMkLst>
          <pc:docMk/>
          <pc:sldMk cId="1311840920" sldId="704"/>
        </pc:sldMkLst>
      </pc:sldChg>
      <pc:sldChg chg="del">
        <pc:chgData name="Marina Rodrigues" userId="e192b9bb3b5af78e" providerId="LiveId" clId="{1C4D5231-27C3-4B8E-9AFE-0AC831694643}" dt="2020-04-01T03:10:58.251" v="3128" actId="47"/>
        <pc:sldMkLst>
          <pc:docMk/>
          <pc:sldMk cId="3909732196" sldId="705"/>
        </pc:sldMkLst>
      </pc:sldChg>
      <pc:sldChg chg="del">
        <pc:chgData name="Marina Rodrigues" userId="e192b9bb3b5af78e" providerId="LiveId" clId="{1C4D5231-27C3-4B8E-9AFE-0AC831694643}" dt="2020-03-31T23:34:49.870" v="514" actId="47"/>
        <pc:sldMkLst>
          <pc:docMk/>
          <pc:sldMk cId="2438362153" sldId="706"/>
        </pc:sldMkLst>
      </pc:sldChg>
      <pc:sldChg chg="del">
        <pc:chgData name="Marina Rodrigues" userId="e192b9bb3b5af78e" providerId="LiveId" clId="{1C4D5231-27C3-4B8E-9AFE-0AC831694643}" dt="2020-03-31T23:34:51.278" v="515" actId="47"/>
        <pc:sldMkLst>
          <pc:docMk/>
          <pc:sldMk cId="1276540905" sldId="707"/>
        </pc:sldMkLst>
      </pc:sldChg>
      <pc:sldChg chg="del">
        <pc:chgData name="Marina Rodrigues" userId="e192b9bb3b5af78e" providerId="LiveId" clId="{1C4D5231-27C3-4B8E-9AFE-0AC831694643}" dt="2020-03-31T23:34:52.546" v="516" actId="47"/>
        <pc:sldMkLst>
          <pc:docMk/>
          <pc:sldMk cId="3312540111" sldId="708"/>
        </pc:sldMkLst>
      </pc:sldChg>
      <pc:sldChg chg="del">
        <pc:chgData name="Marina Rodrigues" userId="e192b9bb3b5af78e" providerId="LiveId" clId="{1C4D5231-27C3-4B8E-9AFE-0AC831694643}" dt="2020-03-31T23:34:48.768" v="512" actId="47"/>
        <pc:sldMkLst>
          <pc:docMk/>
          <pc:sldMk cId="4237207" sldId="709"/>
        </pc:sldMkLst>
      </pc:sldChg>
      <pc:sldChg chg="addSp modSp add mod">
        <pc:chgData name="Marina Rodrigues" userId="e192b9bb3b5af78e" providerId="LiveId" clId="{1C4D5231-27C3-4B8E-9AFE-0AC831694643}" dt="2020-03-31T23:34:20.274" v="482"/>
        <pc:sldMkLst>
          <pc:docMk/>
          <pc:sldMk cId="1177084422" sldId="710"/>
        </pc:sldMkLst>
        <pc:spChg chg="mod">
          <ac:chgData name="Marina Rodrigues" userId="e192b9bb3b5af78e" providerId="LiveId" clId="{1C4D5231-27C3-4B8E-9AFE-0AC831694643}" dt="2020-03-31T23:34:16.306" v="481" actId="1076"/>
          <ac:spMkLst>
            <pc:docMk/>
            <pc:sldMk cId="1177084422" sldId="710"/>
            <ac:spMk id="2" creationId="{8A165663-59A5-4CC7-A3A9-7BDFF61AC1CA}"/>
          </ac:spMkLst>
        </pc:spChg>
        <pc:graphicFrameChg chg="mod modGraphic">
          <ac:chgData name="Marina Rodrigues" userId="e192b9bb3b5af78e" providerId="LiveId" clId="{1C4D5231-27C3-4B8E-9AFE-0AC831694643}" dt="2020-03-31T23:34:16.306" v="481" actId="1076"/>
          <ac:graphicFrameMkLst>
            <pc:docMk/>
            <pc:sldMk cId="1177084422" sldId="710"/>
            <ac:graphicFrameMk id="4" creationId="{ED7158CC-1E71-4000-91BE-D14F850CE026}"/>
          </ac:graphicFrameMkLst>
        </pc:graphicFrameChg>
        <pc:picChg chg="add ord">
          <ac:chgData name="Marina Rodrigues" userId="e192b9bb3b5af78e" providerId="LiveId" clId="{1C4D5231-27C3-4B8E-9AFE-0AC831694643}" dt="2020-03-31T23:34:12.177" v="480" actId="167"/>
          <ac:picMkLst>
            <pc:docMk/>
            <pc:sldMk cId="1177084422" sldId="710"/>
            <ac:picMk id="5" creationId="{3C2F2986-C068-4C40-80A2-3173C7957E0B}"/>
          </ac:picMkLst>
        </pc:picChg>
        <pc:picChg chg="add">
          <ac:chgData name="Marina Rodrigues" userId="e192b9bb3b5af78e" providerId="LiveId" clId="{1C4D5231-27C3-4B8E-9AFE-0AC831694643}" dt="2020-03-31T23:34:20.274" v="482"/>
          <ac:picMkLst>
            <pc:docMk/>
            <pc:sldMk cId="1177084422" sldId="710"/>
            <ac:picMk id="6" creationId="{B60FAFC1-38AC-4089-9B8C-5F27FD84FFC8}"/>
          </ac:picMkLst>
        </pc:picChg>
      </pc:sldChg>
      <pc:sldChg chg="addSp modSp add mod">
        <pc:chgData name="Marina Rodrigues" userId="e192b9bb3b5af78e" providerId="LiveId" clId="{1C4D5231-27C3-4B8E-9AFE-0AC831694643}" dt="2020-04-01T01:15:24.425" v="1858" actId="27918"/>
        <pc:sldMkLst>
          <pc:docMk/>
          <pc:sldMk cId="4058793373" sldId="711"/>
        </pc:sldMkLst>
        <pc:spChg chg="add mod">
          <ac:chgData name="Marina Rodrigues" userId="e192b9bb3b5af78e" providerId="LiveId" clId="{1C4D5231-27C3-4B8E-9AFE-0AC831694643}" dt="2020-04-01T00:38:54.039" v="1164" actId="20577"/>
          <ac:spMkLst>
            <pc:docMk/>
            <pc:sldMk cId="4058793373" sldId="711"/>
            <ac:spMk id="5" creationId="{AC2DBA36-6A23-4B1B-AC20-41D95E039D5C}"/>
          </ac:spMkLst>
        </pc:spChg>
        <pc:graphicFrameChg chg="add mod">
          <ac:chgData name="Marina Rodrigues" userId="e192b9bb3b5af78e" providerId="LiveId" clId="{1C4D5231-27C3-4B8E-9AFE-0AC831694643}" dt="2020-04-01T00:33:49.518" v="889" actId="255"/>
          <ac:graphicFrameMkLst>
            <pc:docMk/>
            <pc:sldMk cId="4058793373" sldId="711"/>
            <ac:graphicFrameMk id="4" creationId="{2D156349-CFCE-4E8A-BD19-726875FD0982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1:15:24.429" v="1859" actId="27918"/>
        <pc:sldMkLst>
          <pc:docMk/>
          <pc:sldMk cId="1720783159" sldId="712"/>
        </pc:sldMkLst>
        <pc:spChg chg="mod">
          <ac:chgData name="Marina Rodrigues" userId="e192b9bb3b5af78e" providerId="LiveId" clId="{1C4D5231-27C3-4B8E-9AFE-0AC831694643}" dt="2020-04-01T00:36:30.671" v="1138" actId="20577"/>
          <ac:spMkLst>
            <pc:docMk/>
            <pc:sldMk cId="1720783159" sldId="712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0:45:10.329" v="1390" actId="20577"/>
          <ac:spMkLst>
            <pc:docMk/>
            <pc:sldMk cId="1720783159" sldId="712"/>
            <ac:spMk id="5" creationId="{AC2DBA36-6A23-4B1B-AC20-41D95E039D5C}"/>
          </ac:spMkLst>
        </pc:spChg>
        <pc:graphicFrameChg chg="del">
          <ac:chgData name="Marina Rodrigues" userId="e192b9bb3b5af78e" providerId="LiveId" clId="{1C4D5231-27C3-4B8E-9AFE-0AC831694643}" dt="2020-04-01T00:37:37.957" v="1139" actId="478"/>
          <ac:graphicFrameMkLst>
            <pc:docMk/>
            <pc:sldMk cId="1720783159" sldId="712"/>
            <ac:graphicFrameMk id="4" creationId="{2D156349-CFCE-4E8A-BD19-726875FD0982}"/>
          </ac:graphicFrameMkLst>
        </pc:graphicFrameChg>
        <pc:graphicFrameChg chg="add mod">
          <ac:chgData name="Marina Rodrigues" userId="e192b9bb3b5af78e" providerId="LiveId" clId="{1C4D5231-27C3-4B8E-9AFE-0AC831694643}" dt="2020-04-01T00:38:14.702" v="1147" actId="207"/>
          <ac:graphicFrameMkLst>
            <pc:docMk/>
            <pc:sldMk cId="1720783159" sldId="712"/>
            <ac:graphicFrameMk id="6" creationId="{7670D9C1-11D1-4D7A-8223-0B27842DEEDB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1:15:24.433" v="1860" actId="27918"/>
        <pc:sldMkLst>
          <pc:docMk/>
          <pc:sldMk cId="1953878388" sldId="713"/>
        </pc:sldMkLst>
        <pc:spChg chg="mod">
          <ac:chgData name="Marina Rodrigues" userId="e192b9bb3b5af78e" providerId="LiveId" clId="{1C4D5231-27C3-4B8E-9AFE-0AC831694643}" dt="2020-04-01T00:40:35.337" v="1288" actId="20577"/>
          <ac:spMkLst>
            <pc:docMk/>
            <pc:sldMk cId="1953878388" sldId="713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0:48:50.091" v="1570" actId="1076"/>
          <ac:spMkLst>
            <pc:docMk/>
            <pc:sldMk cId="1953878388" sldId="713"/>
            <ac:spMk id="5" creationId="{AC2DBA36-6A23-4B1B-AC20-41D95E039D5C}"/>
          </ac:spMkLst>
        </pc:spChg>
        <pc:graphicFrameChg chg="add del">
          <ac:chgData name="Marina Rodrigues" userId="e192b9bb3b5af78e" providerId="LiveId" clId="{1C4D5231-27C3-4B8E-9AFE-0AC831694643}" dt="2020-04-01T00:46:46.242" v="1498"/>
          <ac:graphicFrameMkLst>
            <pc:docMk/>
            <pc:sldMk cId="1953878388" sldId="713"/>
            <ac:graphicFrameMk id="3" creationId="{EB16CD24-3EBE-40BC-872D-B90B7FF6D880}"/>
          </ac:graphicFrameMkLst>
        </pc:graphicFrameChg>
        <pc:graphicFrameChg chg="del">
          <ac:chgData name="Marina Rodrigues" userId="e192b9bb3b5af78e" providerId="LiveId" clId="{1C4D5231-27C3-4B8E-9AFE-0AC831694643}" dt="2020-04-01T00:40:37.284" v="1289" actId="478"/>
          <ac:graphicFrameMkLst>
            <pc:docMk/>
            <pc:sldMk cId="1953878388" sldId="713"/>
            <ac:graphicFrameMk id="6" creationId="{7670D9C1-11D1-4D7A-8223-0B27842DEEDB}"/>
          </ac:graphicFrameMkLst>
        </pc:graphicFrameChg>
        <pc:graphicFrameChg chg="add mod">
          <ac:chgData name="Marina Rodrigues" userId="e192b9bb3b5af78e" providerId="LiveId" clId="{1C4D5231-27C3-4B8E-9AFE-0AC831694643}" dt="2020-04-01T00:49:19.011" v="1576" actId="1036"/>
          <ac:graphicFrameMkLst>
            <pc:docMk/>
            <pc:sldMk cId="1953878388" sldId="713"/>
            <ac:graphicFrameMk id="7" creationId="{9E15E66C-D243-4092-8423-1F86F114586F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1:26:02.953" v="2110" actId="108"/>
        <pc:sldMkLst>
          <pc:docMk/>
          <pc:sldMk cId="645333741" sldId="714"/>
        </pc:sldMkLst>
        <pc:spChg chg="mod">
          <ac:chgData name="Marina Rodrigues" userId="e192b9bb3b5af78e" providerId="LiveId" clId="{1C4D5231-27C3-4B8E-9AFE-0AC831694643}" dt="2020-04-01T00:49:54.971" v="1600" actId="20577"/>
          <ac:spMkLst>
            <pc:docMk/>
            <pc:sldMk cId="645333741" sldId="714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1:26:02.953" v="2110" actId="108"/>
          <ac:spMkLst>
            <pc:docMk/>
            <pc:sldMk cId="645333741" sldId="714"/>
            <ac:spMk id="5" creationId="{AC2DBA36-6A23-4B1B-AC20-41D95E039D5C}"/>
          </ac:spMkLst>
        </pc:spChg>
        <pc:graphicFrameChg chg="add mod">
          <ac:chgData name="Marina Rodrigues" userId="e192b9bb3b5af78e" providerId="LiveId" clId="{1C4D5231-27C3-4B8E-9AFE-0AC831694643}" dt="2020-04-01T01:19:16.744" v="2018" actId="1076"/>
          <ac:graphicFrameMkLst>
            <pc:docMk/>
            <pc:sldMk cId="645333741" sldId="714"/>
            <ac:graphicFrameMk id="6" creationId="{7EF96189-3259-448D-859F-35B5305ADDF8}"/>
          </ac:graphicFrameMkLst>
        </pc:graphicFrameChg>
        <pc:graphicFrameChg chg="del">
          <ac:chgData name="Marina Rodrigues" userId="e192b9bb3b5af78e" providerId="LiveId" clId="{1C4D5231-27C3-4B8E-9AFE-0AC831694643}" dt="2020-04-01T00:49:57.095" v="1601" actId="478"/>
          <ac:graphicFrameMkLst>
            <pc:docMk/>
            <pc:sldMk cId="645333741" sldId="714"/>
            <ac:graphicFrameMk id="7" creationId="{9E15E66C-D243-4092-8423-1F86F114586F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1:30:37.969" v="2171" actId="1076"/>
        <pc:sldMkLst>
          <pc:docMk/>
          <pc:sldMk cId="2144410424" sldId="715"/>
        </pc:sldMkLst>
        <pc:spChg chg="mod">
          <ac:chgData name="Marina Rodrigues" userId="e192b9bb3b5af78e" providerId="LiveId" clId="{1C4D5231-27C3-4B8E-9AFE-0AC831694643}" dt="2020-04-01T01:15:34.011" v="1885" actId="20577"/>
          <ac:spMkLst>
            <pc:docMk/>
            <pc:sldMk cId="2144410424" sldId="715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1:30:37.969" v="2171" actId="1076"/>
          <ac:spMkLst>
            <pc:docMk/>
            <pc:sldMk cId="2144410424" sldId="715"/>
            <ac:spMk id="5" creationId="{AC2DBA36-6A23-4B1B-AC20-41D95E039D5C}"/>
          </ac:spMkLst>
        </pc:spChg>
        <pc:graphicFrameChg chg="del">
          <ac:chgData name="Marina Rodrigues" userId="e192b9bb3b5af78e" providerId="LiveId" clId="{1C4D5231-27C3-4B8E-9AFE-0AC831694643}" dt="2020-04-01T01:15:37.121" v="1886" actId="478"/>
          <ac:graphicFrameMkLst>
            <pc:docMk/>
            <pc:sldMk cId="2144410424" sldId="715"/>
            <ac:graphicFrameMk id="6" creationId="{7EF96189-3259-448D-859F-35B5305ADDF8}"/>
          </ac:graphicFrameMkLst>
        </pc:graphicFrameChg>
        <pc:graphicFrameChg chg="add mod">
          <ac:chgData name="Marina Rodrigues" userId="e192b9bb3b5af78e" providerId="LiveId" clId="{1C4D5231-27C3-4B8E-9AFE-0AC831694643}" dt="2020-04-01T01:28:31.035" v="2121" actId="1076"/>
          <ac:graphicFrameMkLst>
            <pc:docMk/>
            <pc:sldMk cId="2144410424" sldId="715"/>
            <ac:graphicFrameMk id="7" creationId="{32AAC30D-7BD3-49D4-9457-894839C5CA48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1:48:43.714" v="2485" actId="1076"/>
        <pc:sldMkLst>
          <pc:docMk/>
          <pc:sldMk cId="3791169024" sldId="716"/>
        </pc:sldMkLst>
        <pc:spChg chg="mod">
          <ac:chgData name="Marina Rodrigues" userId="e192b9bb3b5af78e" providerId="LiveId" clId="{1C4D5231-27C3-4B8E-9AFE-0AC831694643}" dt="2020-04-01T01:31:50.455" v="2201" actId="20577"/>
          <ac:spMkLst>
            <pc:docMk/>
            <pc:sldMk cId="3791169024" sldId="716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1:48:43.714" v="2485" actId="1076"/>
          <ac:spMkLst>
            <pc:docMk/>
            <pc:sldMk cId="3791169024" sldId="716"/>
            <ac:spMk id="5" creationId="{AC2DBA36-6A23-4B1B-AC20-41D95E039D5C}"/>
          </ac:spMkLst>
        </pc:spChg>
        <pc:graphicFrameChg chg="add mod">
          <ac:chgData name="Marina Rodrigues" userId="e192b9bb3b5af78e" providerId="LiveId" clId="{1C4D5231-27C3-4B8E-9AFE-0AC831694643}" dt="2020-04-01T01:35:32.664" v="2208" actId="14100"/>
          <ac:graphicFrameMkLst>
            <pc:docMk/>
            <pc:sldMk cId="3791169024" sldId="716"/>
            <ac:graphicFrameMk id="6" creationId="{FCDD033D-B587-469A-BAAA-7CC8E1B64F70}"/>
          </ac:graphicFrameMkLst>
        </pc:graphicFrameChg>
        <pc:graphicFrameChg chg="del">
          <ac:chgData name="Marina Rodrigues" userId="e192b9bb3b5af78e" providerId="LiveId" clId="{1C4D5231-27C3-4B8E-9AFE-0AC831694643}" dt="2020-04-01T01:34:47.026" v="2202" actId="478"/>
          <ac:graphicFrameMkLst>
            <pc:docMk/>
            <pc:sldMk cId="3791169024" sldId="716"/>
            <ac:graphicFrameMk id="7" creationId="{32AAC30D-7BD3-49D4-9457-894839C5CA48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2:01:10.923" v="2942" actId="1076"/>
        <pc:sldMkLst>
          <pc:docMk/>
          <pc:sldMk cId="3942491339" sldId="717"/>
        </pc:sldMkLst>
        <pc:spChg chg="mod">
          <ac:chgData name="Marina Rodrigues" userId="e192b9bb3b5af78e" providerId="LiveId" clId="{1C4D5231-27C3-4B8E-9AFE-0AC831694643}" dt="2020-04-01T01:51:10.950" v="2506" actId="20577"/>
          <ac:spMkLst>
            <pc:docMk/>
            <pc:sldMk cId="3942491339" sldId="717"/>
            <ac:spMk id="2" creationId="{8A165663-59A5-4CC7-A3A9-7BDFF61AC1CA}"/>
          </ac:spMkLst>
        </pc:spChg>
        <pc:spChg chg="mod">
          <ac:chgData name="Marina Rodrigues" userId="e192b9bb3b5af78e" providerId="LiveId" clId="{1C4D5231-27C3-4B8E-9AFE-0AC831694643}" dt="2020-04-01T02:01:10.923" v="2942" actId="1076"/>
          <ac:spMkLst>
            <pc:docMk/>
            <pc:sldMk cId="3942491339" sldId="717"/>
            <ac:spMk id="5" creationId="{AC2DBA36-6A23-4B1B-AC20-41D95E039D5C}"/>
          </ac:spMkLst>
        </pc:spChg>
        <pc:graphicFrameChg chg="add mod">
          <ac:chgData name="Marina Rodrigues" userId="e192b9bb3b5af78e" providerId="LiveId" clId="{1C4D5231-27C3-4B8E-9AFE-0AC831694643}" dt="2020-04-01T01:51:44.416" v="2510" actId="1076"/>
          <ac:graphicFrameMkLst>
            <pc:docMk/>
            <pc:sldMk cId="3942491339" sldId="717"/>
            <ac:graphicFrameMk id="6" creationId="{D3F34238-A31C-4B35-9D89-433FDF56484B}"/>
          </ac:graphicFrameMkLst>
        </pc:graphicFrameChg>
        <pc:graphicFrameChg chg="del">
          <ac:chgData name="Marina Rodrigues" userId="e192b9bb3b5af78e" providerId="LiveId" clId="{1C4D5231-27C3-4B8E-9AFE-0AC831694643}" dt="2020-04-01T01:49:14.829" v="2487" actId="478"/>
          <ac:graphicFrameMkLst>
            <pc:docMk/>
            <pc:sldMk cId="3942491339" sldId="717"/>
            <ac:graphicFrameMk id="7" creationId="{32AAC30D-7BD3-49D4-9457-894839C5CA48}"/>
          </ac:graphicFrameMkLst>
        </pc:graphicFrameChg>
      </pc:sldChg>
      <pc:sldChg chg="addSp delSp modSp add mod">
        <pc:chgData name="Marina Rodrigues" userId="e192b9bb3b5af78e" providerId="LiveId" clId="{1C4D5231-27C3-4B8E-9AFE-0AC831694643}" dt="2020-04-01T03:10:32.475" v="3124" actId="114"/>
        <pc:sldMkLst>
          <pc:docMk/>
          <pc:sldMk cId="4250385391" sldId="718"/>
        </pc:sldMkLst>
        <pc:spChg chg="mod">
          <ac:chgData name="Marina Rodrigues" userId="e192b9bb3b5af78e" providerId="LiveId" clId="{1C4D5231-27C3-4B8E-9AFE-0AC831694643}" dt="2020-04-01T02:19:03.972" v="2991"/>
          <ac:spMkLst>
            <pc:docMk/>
            <pc:sldMk cId="4250385391" sldId="718"/>
            <ac:spMk id="2" creationId="{8A165663-59A5-4CC7-A3A9-7BDFF61AC1CA}"/>
          </ac:spMkLst>
        </pc:spChg>
        <pc:spChg chg="add mod">
          <ac:chgData name="Marina Rodrigues" userId="e192b9bb3b5af78e" providerId="LiveId" clId="{1C4D5231-27C3-4B8E-9AFE-0AC831694643}" dt="2020-04-01T03:09:55.997" v="3116" actId="113"/>
          <ac:spMkLst>
            <pc:docMk/>
            <pc:sldMk cId="4250385391" sldId="718"/>
            <ac:spMk id="3" creationId="{F34BE96D-30A7-4E84-9727-18032BCE7D78}"/>
          </ac:spMkLst>
        </pc:spChg>
        <pc:spChg chg="add mod">
          <ac:chgData name="Marina Rodrigues" userId="e192b9bb3b5af78e" providerId="LiveId" clId="{1C4D5231-27C3-4B8E-9AFE-0AC831694643}" dt="2020-04-01T03:10:32.475" v="3124" actId="114"/>
          <ac:spMkLst>
            <pc:docMk/>
            <pc:sldMk cId="4250385391" sldId="718"/>
            <ac:spMk id="4" creationId="{659DB63B-2641-42BA-A3D5-DFDB445C8632}"/>
          </ac:spMkLst>
        </pc:spChg>
        <pc:spChg chg="mod">
          <ac:chgData name="Marina Rodrigues" userId="e192b9bb3b5af78e" providerId="LiveId" clId="{1C4D5231-27C3-4B8E-9AFE-0AC831694643}" dt="2020-04-01T03:10:09.135" v="3118" actId="114"/>
          <ac:spMkLst>
            <pc:docMk/>
            <pc:sldMk cId="4250385391" sldId="718"/>
            <ac:spMk id="5" creationId="{AC2DBA36-6A23-4B1B-AC20-41D95E039D5C}"/>
          </ac:spMkLst>
        </pc:spChg>
        <pc:spChg chg="add mod">
          <ac:chgData name="Marina Rodrigues" userId="e192b9bb3b5af78e" providerId="LiveId" clId="{1C4D5231-27C3-4B8E-9AFE-0AC831694643}" dt="2020-04-01T03:10:18.505" v="3120" actId="113"/>
          <ac:spMkLst>
            <pc:docMk/>
            <pc:sldMk cId="4250385391" sldId="718"/>
            <ac:spMk id="7" creationId="{58ECD2A1-64DF-42EC-AE00-EFE2887B47D0}"/>
          </ac:spMkLst>
        </pc:spChg>
        <pc:spChg chg="add mod">
          <ac:chgData name="Marina Rodrigues" userId="e192b9bb3b5af78e" providerId="LiveId" clId="{1C4D5231-27C3-4B8E-9AFE-0AC831694643}" dt="2020-04-01T03:09:47.984" v="3114" actId="113"/>
          <ac:spMkLst>
            <pc:docMk/>
            <pc:sldMk cId="4250385391" sldId="718"/>
            <ac:spMk id="9" creationId="{25CD2DF5-FBDB-4B74-A6F0-72347E97C587}"/>
          </ac:spMkLst>
        </pc:spChg>
        <pc:spChg chg="add mod">
          <ac:chgData name="Marina Rodrigues" userId="e192b9bb3b5af78e" providerId="LiveId" clId="{1C4D5231-27C3-4B8E-9AFE-0AC831694643}" dt="2020-04-01T03:10:26.550" v="3122" actId="113"/>
          <ac:spMkLst>
            <pc:docMk/>
            <pc:sldMk cId="4250385391" sldId="718"/>
            <ac:spMk id="10" creationId="{A06D9A31-58F2-4F26-90D5-DBFAC8A122D5}"/>
          </ac:spMkLst>
        </pc:spChg>
        <pc:graphicFrameChg chg="del">
          <ac:chgData name="Marina Rodrigues" userId="e192b9bb3b5af78e" providerId="LiveId" clId="{1C4D5231-27C3-4B8E-9AFE-0AC831694643}" dt="2020-04-01T02:19:16.522" v="2992" actId="478"/>
          <ac:graphicFrameMkLst>
            <pc:docMk/>
            <pc:sldMk cId="4250385391" sldId="718"/>
            <ac:graphicFrameMk id="6" creationId="{D3F34238-A31C-4B35-9D89-433FDF56484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192b9bb3b5af78e/Myra/2020/Relat&#243;rios/Perfil%20dos%20volunt&#225;ri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[Perfil dos voluntários.xlsx]NovosXAntigos!Tabela dinâmica1</c:name>
    <c:fmtId val="6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NovosXAntigos!$B$1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78-422D-9A9D-6D887566BCF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78-422D-9A9D-6D887566BC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NovosXAntigos!$A$2:$A$4</c:f>
              <c:strCache>
                <c:ptCount val="2"/>
                <c:pt idx="0">
                  <c:v>Voluntários novos</c:v>
                </c:pt>
                <c:pt idx="1">
                  <c:v>Voluntários antigos</c:v>
                </c:pt>
              </c:strCache>
            </c:strRef>
          </c:cat>
          <c:val>
            <c:numRef>
              <c:f>NovosXAntigos!$B$2:$B$4</c:f>
              <c:numCache>
                <c:formatCode>General</c:formatCode>
                <c:ptCount val="2"/>
                <c:pt idx="0">
                  <c:v>127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78-422D-9A9D-6D887566BC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[Perfil dos voluntários.xlsx]gênero!Tabela dinâmica2</c:name>
    <c:fmtId val="10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gênero!$B$1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A-4E11-ABB5-A4CB0ED586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A-4E11-ABB5-A4CB0ED58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gênero!$A$2:$A$4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gênero!$B$2:$B$4</c:f>
              <c:numCache>
                <c:formatCode>General</c:formatCode>
                <c:ptCount val="2"/>
                <c:pt idx="0">
                  <c:v>136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A-4E11-ABB5-A4CB0ED586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[Perfil dos voluntários.xlsx]Faixa etária!Tabela dinâmica3</c:name>
    <c:fmtId val="14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'Faixa etária'!$B$1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3-41EF-B91A-B4D24392AD9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3-41EF-B91A-B4D24392AD9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53-41EF-B91A-B4D24392AD9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53-41EF-B91A-B4D24392AD9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353-41EF-B91A-B4D24392A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'Faixa etária'!$A$2:$A$6</c:f>
              <c:strCache>
                <c:ptCount val="4"/>
                <c:pt idx="0">
                  <c:v>De 18 a 25 anos</c:v>
                </c:pt>
                <c:pt idx="1">
                  <c:v>De 26 a 40 anos</c:v>
                </c:pt>
                <c:pt idx="2">
                  <c:v>De 41 a 60 anos</c:v>
                </c:pt>
                <c:pt idx="3">
                  <c:v>Mais de 60 anos</c:v>
                </c:pt>
              </c:strCache>
            </c:strRef>
          </c:cat>
          <c:val>
            <c:numRef>
              <c:f>'Faixa etária'!$B$2:$B$6</c:f>
              <c:numCache>
                <c:formatCode>General</c:formatCode>
                <c:ptCount val="4"/>
                <c:pt idx="0">
                  <c:v>16</c:v>
                </c:pt>
                <c:pt idx="1">
                  <c:v>46</c:v>
                </c:pt>
                <c:pt idx="2">
                  <c:v>73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53-41EF-B91A-B4D24392AD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[Perfil dos voluntários.xlsx]área de atuação!Tabela dinâmica4</c:name>
    <c:fmtId val="18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'área de atuação'!$B$1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48-4397-B3E2-BBA9725957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48-4397-B3E2-BBA97259574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48-4397-B3E2-BBA97259574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48-4397-B3E2-BBA972595741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48-4397-B3E2-BBA97259574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48-4397-B3E2-BBA972595741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48-4397-B3E2-BBA972595741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48-4397-B3E2-BBA972595741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48-4397-B3E2-BBA972595741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48-4397-B3E2-BBA972595741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048-4397-B3E2-BBA97259574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048-4397-B3E2-BBA97259574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048-4397-B3E2-BBA97259574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048-4397-B3E2-BBA97259574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8048-4397-B3E2-BBA972595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'área de atuação'!$A$2:$A$13</c:f>
              <c:strCache>
                <c:ptCount val="11"/>
                <c:pt idx="0">
                  <c:v>Aposentados</c:v>
                </c:pt>
                <c:pt idx="1">
                  <c:v>Artes/Cultural</c:v>
                </c:pt>
                <c:pt idx="2">
                  <c:v>Comunicação/Jornalismo/Marketing</c:v>
                </c:pt>
                <c:pt idx="3">
                  <c:v>Educação</c:v>
                </c:pt>
                <c:pt idx="4">
                  <c:v>Empresarial/Administração/Jurídico</c:v>
                </c:pt>
                <c:pt idx="5">
                  <c:v>Estudantes</c:v>
                </c:pt>
                <c:pt idx="6">
                  <c:v>Mercado editorial/biblioteca</c:v>
                </c:pt>
                <c:pt idx="7">
                  <c:v>Outra?</c:v>
                </c:pt>
                <c:pt idx="8">
                  <c:v>Profissionais autônomos</c:v>
                </c:pt>
                <c:pt idx="9">
                  <c:v>Saúde</c:v>
                </c:pt>
                <c:pt idx="10">
                  <c:v>Terceiro Setor</c:v>
                </c:pt>
              </c:strCache>
            </c:strRef>
          </c:cat>
          <c:val>
            <c:numRef>
              <c:f>'área de atuação'!$B$2:$B$13</c:f>
              <c:numCache>
                <c:formatCode>General</c:formatCode>
                <c:ptCount val="11"/>
                <c:pt idx="0">
                  <c:v>14</c:v>
                </c:pt>
                <c:pt idx="1">
                  <c:v>18</c:v>
                </c:pt>
                <c:pt idx="2">
                  <c:v>8</c:v>
                </c:pt>
                <c:pt idx="3">
                  <c:v>56</c:v>
                </c:pt>
                <c:pt idx="4">
                  <c:v>12</c:v>
                </c:pt>
                <c:pt idx="5">
                  <c:v>9</c:v>
                </c:pt>
                <c:pt idx="6">
                  <c:v>12</c:v>
                </c:pt>
                <c:pt idx="7">
                  <c:v>8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048-4397-B3E2-BBA9725957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26291654852049"/>
          <c:y val="5.7315338667595209E-2"/>
          <c:w val="0.39273708345147945"/>
          <c:h val="0.88536932266480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[Perfil dos voluntários.xlsx]Como conheceu!Tabela dinâmica5</c:name>
    <c:fmtId val="22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6.382615730364051E-2"/>
          <c:y val="0.14084848179234444"/>
          <c:w val="0.28797082819034087"/>
          <c:h val="0.80005804390952018"/>
        </c:manualLayout>
      </c:layout>
      <c:pieChart>
        <c:varyColors val="1"/>
        <c:ser>
          <c:idx val="0"/>
          <c:order val="0"/>
          <c:tx>
            <c:strRef>
              <c:f>'Como conheceu'!$B$1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4-486A-B73A-52B125D792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4-486A-B73A-52B125D7920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4-486A-B73A-52B125D7920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4-486A-B73A-52B125D7920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04-486A-B73A-52B125D7920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E04-486A-B73A-52B125D79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'Como conheceu'!$A$2:$A$7</c:f>
              <c:strCache>
                <c:ptCount val="5"/>
                <c:pt idx="0">
                  <c:v>Internet</c:v>
                </c:pt>
                <c:pt idx="1">
                  <c:v> Outros</c:v>
                </c:pt>
                <c:pt idx="2">
                  <c:v>Indicação de amigo ou parente que trabalha na Comunidade Educativa CEDAC</c:v>
                </c:pt>
                <c:pt idx="3">
                  <c:v> Indicação de algum Voluntário do Programa Myra</c:v>
                </c:pt>
                <c:pt idx="4">
                  <c:v>Indicação de um amigo ou parente que trabalha na SM</c:v>
                </c:pt>
              </c:strCache>
            </c:strRef>
          </c:cat>
          <c:val>
            <c:numRef>
              <c:f>'Como conheceu'!$B$2:$B$7</c:f>
              <c:numCache>
                <c:formatCode>General</c:formatCode>
                <c:ptCount val="5"/>
                <c:pt idx="0">
                  <c:v>88</c:v>
                </c:pt>
                <c:pt idx="1">
                  <c:v>25</c:v>
                </c:pt>
                <c:pt idx="2">
                  <c:v>18</c:v>
                </c:pt>
                <c:pt idx="3">
                  <c:v>17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04-486A-B73A-52B125D792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717530842266491"/>
          <c:y val="0"/>
          <c:w val="0.5948269661597932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6-4EC9-B86A-FB987B9E135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6-4EC9-B86A-FB987B9E13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'Trabalha na SM'!$A$9:$A$10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'Trabalha na SM'!$B$9:$B$10</c:f>
              <c:numCache>
                <c:formatCode>General</c:formatCode>
                <c:ptCount val="2"/>
                <c:pt idx="0">
                  <c:v>12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6-4EC9-B86A-FB987B9E135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52-4725-8C4D-5CCE307B273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52-4725-8C4D-5CCE307B27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'Está trabalhando'!$A$9:$A$10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'Está trabalhando'!$B$9:$B$10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2-4725-8C4D-5CCE307B27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8-40FC-B221-3417ADAC062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8-40FC-B221-3417ADAC06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voluntariado!$A$9:$A$10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voluntariado!$B$9:$B$10</c:f>
              <c:numCache>
                <c:formatCode>General</c:formatCode>
                <c:ptCount val="2"/>
                <c:pt idx="0">
                  <c:v>96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F8-40FC-B221-3417ADAC06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F90A-C815-4506-A6E3-83BB4A9C868B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4BD6-1AA3-4F5C-9821-8C3803DDDE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27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13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25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35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5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8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01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2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7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4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7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0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B9DF-E97A-44E5-8CC0-94E7B506AEFB}" type="datetimeFigureOut">
              <a:rPr lang="pt-BR" smtClean="0"/>
              <a:pPr/>
              <a:t>31/03/2020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09BD-904D-43F9-BF20-F5C1A1A7D2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114222-2F1B-4789-977F-26193EF4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38" y="-1634380"/>
            <a:ext cx="12734638" cy="8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E241CFA-495C-49D2-ABEF-8F7C887F40F0}"/>
              </a:ext>
            </a:extLst>
          </p:cNvPr>
          <p:cNvSpPr/>
          <p:nvPr/>
        </p:nvSpPr>
        <p:spPr>
          <a:xfrm rot="5400000">
            <a:off x="4515562" y="-81122"/>
            <a:ext cx="2510632" cy="12842243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AE12F-44AC-434E-BFA3-4AF60BFE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7580" y="5138676"/>
            <a:ext cx="1700438" cy="176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F77FC8B-D7AA-4DF1-A680-1F2AC1890DCC}"/>
              </a:ext>
            </a:extLst>
          </p:cNvPr>
          <p:cNvSpPr txBox="1">
            <a:spLocks/>
          </p:cNvSpPr>
          <p:nvPr/>
        </p:nvSpPr>
        <p:spPr>
          <a:xfrm>
            <a:off x="4024960" y="5047034"/>
            <a:ext cx="3178235" cy="186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Perfil voluntários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2020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34D77F7-E97F-41C0-95EC-E78A6AAC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5161" y="5592684"/>
            <a:ext cx="1583141" cy="8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Uma imagem contendo clip-art&#10;&#10;Descrição gerada automaticamente">
            <a:extLst>
              <a:ext uri="{FF2B5EF4-FFF2-40B4-BE49-F238E27FC236}">
                <a16:creationId xmlns:a16="http://schemas.microsoft.com/office/drawing/2014/main" id="{A876DF60-5B0D-456C-B56C-FFFB4FE0B7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0137" y="5592684"/>
            <a:ext cx="1583140" cy="83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Já realizou algum trabalho voluntário?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5770179" y="1901324"/>
            <a:ext cx="6421821" cy="419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</a:t>
            </a:r>
            <a:r>
              <a:rPr lang="pt-BR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foi mencionado 17 vezes.</a:t>
            </a:r>
          </a:p>
          <a:p>
            <a:pPr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Outros trabalhos voluntários mencionados: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Aulas de idiomas, construção de casas emergenciais, atividades com pessoas em situação de rua, voluntariado em hospitais, oficinas artísticas com crianças e adolescentes, projetos de leitura, consultorias de gestão em grupos de universidades, atividades relacionadas à igreja.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3F34238-A31C-4B35-9D89-433FDF564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905677"/>
              </p:ext>
            </p:extLst>
          </p:nvPr>
        </p:nvGraphicFramePr>
        <p:xfrm>
          <a:off x="0" y="1510529"/>
          <a:ext cx="5654566" cy="458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249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78A0AF0-DE7E-4DDF-AE05-99A59D2D9AF5}"/>
              </a:ext>
            </a:extLst>
          </p:cNvPr>
          <p:cNvSpPr/>
          <p:nvPr/>
        </p:nvSpPr>
        <p:spPr>
          <a:xfrm>
            <a:off x="1024167" y="3906456"/>
            <a:ext cx="3651466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dirty="0" err="1">
                <a:latin typeface="Century Gothic" panose="020B0502020202020204" pitchFamily="34" charset="0"/>
              </a:rPr>
              <a:t>Nuvem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palavras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mencionadas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pelos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voluntários</a:t>
            </a:r>
            <a:r>
              <a:rPr lang="en-US" dirty="0">
                <a:latin typeface="Century Gothic" panose="020B0502020202020204" pitchFamily="34" charset="0"/>
              </a:rPr>
              <a:t> que </a:t>
            </a:r>
            <a:r>
              <a:rPr lang="en-US" dirty="0" err="1">
                <a:latin typeface="Century Gothic" panose="020B0502020202020204" pitchFamily="34" charset="0"/>
              </a:rPr>
              <a:t>fizeram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inscrição</a:t>
            </a:r>
            <a:r>
              <a:rPr lang="en-US" dirty="0">
                <a:latin typeface="Century Gothic" panose="020B0502020202020204" pitchFamily="34" charset="0"/>
              </a:rPr>
              <a:t> para o </a:t>
            </a:r>
            <a:r>
              <a:rPr lang="en-US" dirty="0" err="1">
                <a:latin typeface="Century Gothic" panose="020B0502020202020204" pitchFamily="34" charset="0"/>
              </a:rPr>
              <a:t>Programa</a:t>
            </a:r>
            <a:r>
              <a:rPr lang="en-US" dirty="0">
                <a:latin typeface="Century Gothic" panose="020B0502020202020204" pitchFamily="34" charset="0"/>
              </a:rPr>
              <a:t> Myra.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1A59FB-E64A-47CC-B45D-F72B4E545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10085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751A3C9-0108-469F-8747-467402FF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611652" y="1574570"/>
            <a:ext cx="4476496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latin typeface="Century Gothic" panose="020B0502020202020204" pitchFamily="34" charset="0"/>
                <a:ea typeface="+mj-ea"/>
                <a:cs typeface="+mj-cs"/>
              </a:rPr>
              <a:t>O que </a:t>
            </a:r>
            <a:r>
              <a:rPr lang="en-US" sz="3100" dirty="0" err="1">
                <a:latin typeface="Century Gothic" panose="020B0502020202020204" pitchFamily="34" charset="0"/>
                <a:ea typeface="+mj-ea"/>
                <a:cs typeface="+mj-cs"/>
              </a:rPr>
              <a:t>te</a:t>
            </a:r>
            <a:r>
              <a:rPr lang="en-US" sz="3100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3100" dirty="0" err="1">
                <a:latin typeface="Century Gothic" panose="020B0502020202020204" pitchFamily="34" charset="0"/>
                <a:ea typeface="+mj-ea"/>
                <a:cs typeface="+mj-cs"/>
              </a:rPr>
              <a:t>motiva</a:t>
            </a:r>
            <a:r>
              <a:rPr lang="en-US" sz="3100" dirty="0">
                <a:latin typeface="Century Gothic" panose="020B0502020202020204" pitchFamily="34" charset="0"/>
                <a:ea typeface="+mj-ea"/>
                <a:cs typeface="+mj-cs"/>
              </a:rPr>
              <a:t> a ser um </a:t>
            </a:r>
            <a:r>
              <a:rPr lang="en-US" sz="3100" dirty="0" err="1">
                <a:latin typeface="Century Gothic" panose="020B0502020202020204" pitchFamily="34" charset="0"/>
                <a:ea typeface="+mj-ea"/>
                <a:cs typeface="+mj-cs"/>
              </a:rPr>
              <a:t>voluntário</a:t>
            </a:r>
            <a:r>
              <a:rPr lang="en-US" sz="3100" dirty="0">
                <a:latin typeface="Century Gothic" panose="020B0502020202020204" pitchFamily="34" charset="0"/>
                <a:ea typeface="+mj-ea"/>
                <a:cs typeface="+mj-cs"/>
              </a:rPr>
              <a:t> do </a:t>
            </a:r>
            <a:r>
              <a:rPr lang="en-US" sz="3100" dirty="0" err="1">
                <a:latin typeface="Century Gothic" panose="020B0502020202020204" pitchFamily="34" charset="0"/>
                <a:ea typeface="+mj-ea"/>
                <a:cs typeface="+mj-cs"/>
              </a:rPr>
              <a:t>Programa</a:t>
            </a:r>
            <a:r>
              <a:rPr lang="en-US" sz="3100" dirty="0">
                <a:latin typeface="Century Gothic" panose="020B0502020202020204" pitchFamily="34" charset="0"/>
                <a:ea typeface="+mj-ea"/>
                <a:cs typeface="+mj-cs"/>
              </a:rPr>
              <a:t> Myra?</a:t>
            </a:r>
          </a:p>
        </p:txBody>
      </p:sp>
    </p:spTree>
    <p:extLst>
      <p:ext uri="{BB962C8B-B14F-4D97-AF65-F5344CB8AC3E}">
        <p14:creationId xmlns:p14="http://schemas.microsoft.com/office/powerpoint/2010/main" val="394979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O que te motiva a ser um voluntário do Programa </a:t>
            </a:r>
            <a:r>
              <a:rPr lang="pt-BR" sz="2400" b="1" dirty="0" err="1">
                <a:latin typeface="Century Gothic" panose="020B0502020202020204" pitchFamily="34" charset="0"/>
              </a:rPr>
              <a:t>Myra</a:t>
            </a:r>
            <a:r>
              <a:rPr lang="pt-BR" sz="24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665480" y="4160834"/>
            <a:ext cx="4836861" cy="116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Fui analfabeta funcional. Tenho trauma de ler mal e hoje sou escritora.  Literatura é potência. Quero partilhar com as crianças que é esse universo é possível.</a:t>
            </a:r>
          </a:p>
          <a:p>
            <a:pPr>
              <a:lnSpc>
                <a:spcPct val="150000"/>
              </a:lnSpc>
            </a:pP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Patricia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Ermel</a:t>
            </a:r>
            <a:endParaRPr lang="pt-BR" sz="12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4BE96D-30A7-4E84-9727-18032BCE7D78}"/>
              </a:ext>
            </a:extLst>
          </p:cNvPr>
          <p:cNvSpPr/>
          <p:nvPr/>
        </p:nvSpPr>
        <p:spPr>
          <a:xfrm>
            <a:off x="6349999" y="1021418"/>
            <a:ext cx="5115561" cy="199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i="1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Acredito que só  a educação pode transformar a realidade de uma nação. Enxergo com muita tristeza a baixa formação dos nossos professores e, consequentemente, dos nossos alunos.  Profissionalmente sempre atuei em atividades nas áreas de educação e cultura. Hoje, com mais disponibilidade de tempo, quero fazer a minha parte. O Programa </a:t>
            </a:r>
            <a:r>
              <a:rPr lang="pt-BR" sz="1200" b="1" i="1" dirty="0" err="1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sz="1200" b="1" i="1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pode ser o caminho</a:t>
            </a:r>
            <a:r>
              <a:rPr lang="pt-BR" sz="1200" b="1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Silvia </a:t>
            </a:r>
            <a:r>
              <a:rPr lang="pt-BR" sz="1200" dirty="0" err="1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Bermudes</a:t>
            </a:r>
            <a:r>
              <a:rPr lang="pt-BR" sz="1200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Catelli</a:t>
            </a:r>
            <a:endParaRPr lang="pt-BR" sz="1200" dirty="0">
              <a:solidFill>
                <a:schemeClr val="accent2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9DB63B-2641-42BA-A3D5-DFDB445C8632}"/>
              </a:ext>
            </a:extLst>
          </p:cNvPr>
          <p:cNvSpPr/>
          <p:nvPr/>
        </p:nvSpPr>
        <p:spPr>
          <a:xfrm>
            <a:off x="6349999" y="4989681"/>
            <a:ext cx="5405121" cy="17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i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Por acreditar que a leitura é uma janela para mil possibilidades, como conhecer o mundo, a si mesmo, a dar vida a criatividade e imaginação, a desvendar os mistérios da vida, a quebrar tabus e preconceitos e a formar um cidadão com criticidade, crítico de suas escolhas e possibilidades.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Caroline Maria Sales Ferraz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8ECD2A1-64DF-42EC-AE00-EFE2887B47D0}"/>
              </a:ext>
            </a:extLst>
          </p:cNvPr>
          <p:cNvSpPr/>
          <p:nvPr/>
        </p:nvSpPr>
        <p:spPr>
          <a:xfrm>
            <a:off x="6349999" y="3421048"/>
            <a:ext cx="4663440" cy="14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i="1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 contadora de histórias, atriz e pedagoga. Mas sofro de uma doença neurológica degenerativa e por isso não atuo mais profissionalmente. Gostaria imensamente de me tornar útil e  ajudar com a minha experiência.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Claudia Maria Leite Antunes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CD2DF5-FBDB-4B74-A6F0-72347E97C587}"/>
              </a:ext>
            </a:extLst>
          </p:cNvPr>
          <p:cNvSpPr/>
          <p:nvPr/>
        </p:nvSpPr>
        <p:spPr>
          <a:xfrm>
            <a:off x="665479" y="1139126"/>
            <a:ext cx="5308601" cy="282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i="1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Quando eu estava na primeira série (</a:t>
            </a:r>
            <a:r>
              <a:rPr lang="pt-BR" sz="12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E.E.Helena</a:t>
            </a:r>
            <a:r>
              <a:rPr lang="pt-BR" sz="1200" b="1" i="1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2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Lemmi</a:t>
            </a:r>
            <a:r>
              <a:rPr lang="pt-BR" sz="1200" b="1" i="1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), ficava no recreio ajudando meu amigo chinês a aprender a ler. Ele tinha muitas dificuldades e na realidade ele tinha medo da professora, que sempre repreendia os alunos com uma régua. Quando ele conseguiu ler um texto inteiro, ele ficou muito grato à mim e desde que conheci o </a:t>
            </a:r>
            <a:r>
              <a:rPr lang="pt-BR" sz="12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sz="1200" b="1" i="1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sempre tive vontade porque sempre me lembrei dessa história. Além disso sempre conversei com o </a:t>
            </a:r>
            <a:r>
              <a:rPr lang="pt-BR" sz="1200" b="1" i="1" dirty="0" err="1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Robismar</a:t>
            </a:r>
            <a:r>
              <a:rPr lang="pt-BR" sz="1200" b="1" i="1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(voluntário) e ele me incentivou muito contando toda sexta-feira o que tinha lido e que estava muito contente de fazer parte.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Mariana Naomi </a:t>
            </a:r>
            <a:r>
              <a:rPr lang="pt-BR" sz="1200" dirty="0" err="1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Tagawa</a:t>
            </a:r>
            <a:r>
              <a:rPr lang="pt-BR" sz="1200" dirty="0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solidFill>
                  <a:srgbClr val="C0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Mitsuishi</a:t>
            </a:r>
            <a:endParaRPr lang="pt-BR" sz="1200" dirty="0">
              <a:solidFill>
                <a:srgbClr val="C00000"/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06D9A31-58F2-4F26-90D5-DBFAC8A122D5}"/>
              </a:ext>
            </a:extLst>
          </p:cNvPr>
          <p:cNvSpPr/>
          <p:nvPr/>
        </p:nvSpPr>
        <p:spPr>
          <a:xfrm>
            <a:off x="680720" y="5520548"/>
            <a:ext cx="5293361" cy="116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i="1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Durante esses dois anos no programa aprendi muito e é também uma grande oportunidade de ser agente de transformação e valorização da leitura em suas infindas dimensões.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chemeClr val="accent2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Juliana Gonçalves Albuquerque</a:t>
            </a:r>
          </a:p>
        </p:txBody>
      </p:sp>
    </p:spTree>
    <p:extLst>
      <p:ext uri="{BB962C8B-B14F-4D97-AF65-F5344CB8AC3E}">
        <p14:creationId xmlns:p14="http://schemas.microsoft.com/office/powerpoint/2010/main" val="42503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CBDF8F-A228-41B2-8009-6FB9362887A3}"/>
              </a:ext>
            </a:extLst>
          </p:cNvPr>
          <p:cNvSpPr txBox="1">
            <a:spLocks/>
          </p:cNvSpPr>
          <p:nvPr/>
        </p:nvSpPr>
        <p:spPr>
          <a:xfrm>
            <a:off x="391161" y="508570"/>
            <a:ext cx="386182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85750" indent="-285750" algn="ctr">
              <a:spcAft>
                <a:spcPts val="600"/>
              </a:spcAft>
            </a:pPr>
            <a:r>
              <a:rPr lang="en-US" sz="4800" b="1" kern="1200" dirty="0" err="1">
                <a:solidFill>
                  <a:srgbClr val="C00000"/>
                </a:solidFill>
              </a:rPr>
              <a:t>Obrigada</a:t>
            </a:r>
            <a:r>
              <a:rPr lang="en-US" sz="4800" b="1" kern="12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0049AC-DA45-4FF5-847F-28B31CFC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0" r="-3" b="-3"/>
          <a:stretch/>
        </p:blipFill>
        <p:spPr>
          <a:xfrm>
            <a:off x="4662598" y="-1"/>
            <a:ext cx="2450592" cy="218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06CBFE-F6C0-4037-8965-4A0D2C2B4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" r="14046" b="2"/>
          <a:stretch/>
        </p:blipFill>
        <p:spPr>
          <a:xfrm>
            <a:off x="7202003" y="1"/>
            <a:ext cx="2450592" cy="21830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D2CA81-C163-4084-B776-74C0EECB3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23" r="7944" b="-3"/>
          <a:stretch/>
        </p:blipFill>
        <p:spPr>
          <a:xfrm>
            <a:off x="9741408" y="1"/>
            <a:ext cx="2450592" cy="2183053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A2D00CC-C60C-4FC1-948D-19C8F6C61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654"/>
          <a:stretch/>
        </p:blipFill>
        <p:spPr bwMode="auto">
          <a:xfrm>
            <a:off x="4657342" y="2274490"/>
            <a:ext cx="3724237" cy="2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897A239-64B5-4234-977C-8A7FB1378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290"/>
          <a:stretch/>
        </p:blipFill>
        <p:spPr bwMode="auto">
          <a:xfrm>
            <a:off x="4653626" y="4607391"/>
            <a:ext cx="3717893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D1550F-6893-4330-BA13-50D605A52D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491" b="-3"/>
          <a:stretch/>
        </p:blipFill>
        <p:spPr>
          <a:xfrm>
            <a:off x="8466673" y="2274491"/>
            <a:ext cx="3717894" cy="458350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91A02B8-E3F1-4A20-8112-E9F73662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880" y="6356350"/>
            <a:ext cx="5029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EEC6AEC-9968-4F82-8779-51D4C9702919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93D8D43-8183-4AC9-802B-2220127E55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6" y="3961830"/>
            <a:ext cx="1551110" cy="16185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ED48612-9F23-449E-9F74-75FC637418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6" y="5861541"/>
            <a:ext cx="1428698" cy="783202"/>
          </a:xfrm>
          <a:prstGeom prst="rect">
            <a:avLst/>
          </a:prstGeom>
        </p:spPr>
      </p:pic>
      <p:pic>
        <p:nvPicPr>
          <p:cNvPr id="12" name="Imagem 11" descr="Uma imagem contendo clip-art&#10;&#10;Descrição gerada automaticamente">
            <a:extLst>
              <a:ext uri="{FF2B5EF4-FFF2-40B4-BE49-F238E27FC236}">
                <a16:creationId xmlns:a16="http://schemas.microsoft.com/office/drawing/2014/main" id="{8801CC7E-BF1E-4819-86E7-D8ED6BF97B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6" y="5971633"/>
            <a:ext cx="1067645" cy="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C2F2986-C068-4C40-80A2-3173C795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83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2259772" y="18240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Inscrições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D7158CC-1E71-4000-91BE-D14F850CE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49739"/>
              </p:ext>
            </p:extLst>
          </p:nvPr>
        </p:nvGraphicFramePr>
        <p:xfrm>
          <a:off x="1078378" y="1194429"/>
          <a:ext cx="10434083" cy="447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4083">
                  <a:extLst>
                    <a:ext uri="{9D8B030D-6E8A-4147-A177-3AD203B41FA5}">
                      <a16:colId xmlns:a16="http://schemas.microsoft.com/office/drawing/2014/main" val="1930523759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ex-voluntários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 de 17 de fevereiro até 06 de março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 voluntários demonstraram interesse em continuar no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Myra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– 27% dos voluntários de 2019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 público em geral: de 17 de fevereiro até 06 de março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127 inscrições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Devido às recomendações de prevenção do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coronavírus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não foi possível realizar a Formação Inicial até o momento. Por isso esse perfil retrata os voluntários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inscritos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ainda não é possível demonstrar o perfil dos voluntários confirmados.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584517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B60FAFC1-38AC-4089-9B8C-5F27FD84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8323" y="147951"/>
            <a:ext cx="746975" cy="10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08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Novos voluntários X Voluntários antigos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27A043-3350-456F-9490-737424E87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970495"/>
              </p:ext>
            </p:extLst>
          </p:nvPr>
        </p:nvGraphicFramePr>
        <p:xfrm>
          <a:off x="213360" y="1198880"/>
          <a:ext cx="5557520" cy="44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58E4640-334C-41EB-A04D-ED3C3AA5D377}"/>
              </a:ext>
            </a:extLst>
          </p:cNvPr>
          <p:cNvSpPr/>
          <p:nvPr/>
        </p:nvSpPr>
        <p:spPr>
          <a:xfrm>
            <a:off x="6211614" y="1923482"/>
            <a:ext cx="5651412" cy="373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27% dos voluntários de 2019 se mantiveram no </a:t>
            </a:r>
            <a:r>
              <a:rPr lang="pt-BR" sz="20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endParaRPr lang="pt-BR" sz="20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 inscrições em 2020 foram feitas já com escolas e horários determinados, diferente dos outros anos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Todos os 152 inscritos, entre novos e antigos já optaram por atuar em escolas e horários confirmados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2132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Por gênero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D156349-CFCE-4E8A-BD19-726875FD0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239238"/>
              </p:ext>
            </p:extLst>
          </p:nvPr>
        </p:nvGraphicFramePr>
        <p:xfrm>
          <a:off x="583324" y="1447799"/>
          <a:ext cx="4955628" cy="443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6327228" y="2484510"/>
            <a:ext cx="5651412" cy="188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maioria das pessoas interessadas em atuar como voluntárias no </a:t>
            </a:r>
            <a:r>
              <a:rPr lang="pt-BR" sz="20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é mulher.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proporção é praticamente a mesma de 2019 - 13% homens, 87% mulheres;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5879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Por faixa etária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6327228" y="2194367"/>
            <a:ext cx="5651412" cy="281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maioria das pessoas interessadas em atuar como voluntárias no </a:t>
            </a:r>
            <a:r>
              <a:rPr lang="pt-BR" sz="20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tem entre 41 e 60 anos.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 seguida, os adultos, de 26 a 40 anos.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Menos de 25 anos e mais 60 anos estão na mesma proporção.</a:t>
            </a:r>
            <a:endParaRPr lang="pt-BR" sz="20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670D9C1-11D1-4D7A-8223-0B27842DE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65845"/>
              </p:ext>
            </p:extLst>
          </p:nvPr>
        </p:nvGraphicFramePr>
        <p:xfrm>
          <a:off x="213360" y="1378041"/>
          <a:ext cx="5544207" cy="468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7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Por área de atuação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430924" y="4642221"/>
            <a:ext cx="11330152" cy="2124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maioria das pessoas interessadas em atuar como voluntárias no </a:t>
            </a:r>
            <a:r>
              <a:rPr lang="pt-BR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atua profissionalmente na área de educação (37%).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 seguida, profissionais da área da cultura e artes (12%).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Outras áreas mencionadas: Biológicas, Bancário, Comércio (2), Tecnologia (2), Consultora jurídica e Letras</a:t>
            </a:r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E15E66C-D243-4092-8423-1F86F1145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047882"/>
              </p:ext>
            </p:extLst>
          </p:nvPr>
        </p:nvGraphicFramePr>
        <p:xfrm>
          <a:off x="591602" y="618122"/>
          <a:ext cx="11008796" cy="431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387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Como conheceu o </a:t>
            </a:r>
            <a:r>
              <a:rPr lang="pt-BR" sz="2400" b="1" dirty="0" err="1">
                <a:latin typeface="Century Gothic" panose="020B0502020202020204" pitchFamily="34" charset="0"/>
              </a:rPr>
              <a:t>Myra</a:t>
            </a:r>
            <a:r>
              <a:rPr lang="pt-BR" sz="24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0" y="4453515"/>
            <a:ext cx="12107917" cy="240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maioria das pessoas interessadas em atuar como voluntárias no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conheceu o programa pela internet (58%).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 interessante ressaltar que 11% mencionou ter conhecido o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Myra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por indicação de um voluntário de edições anteriores: Fábio, Maria Rodrigues, Ana Luiza Couto,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Antonio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Augusto M. Ferreira, Renata Barão Leal, Andrea Nogueira, Roberta, Thais, Juliana, Rosi Lyra, Michele, Renata, Wilson Gomes Ferreira, Renata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Frauendorf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Luciana Queiroz, Susanna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Florissi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Luciana do Vale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Indicação de alguém do CEDAC: Sandra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Medrano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(+), Renata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Grienfield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Cristiane Tavares (+++), Lucinha Guimarães, Isabel, Caroline, Marilia Novaes, Ana Lucia Antunes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Bresciane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Dayse Gonçalves, Cristina, Ana Leme, Emily, Camila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Fatori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 Yara Maria Miguel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Indicação SM: Cris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Casquet</a:t>
            </a:r>
            <a:r>
              <a:rPr lang="pt-BR" sz="14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Marlene Silva e Priscila </a:t>
            </a:r>
            <a:r>
              <a:rPr lang="pt-BR" sz="14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Balsini</a:t>
            </a:r>
            <a:endParaRPr lang="pt-BR" sz="1400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EF96189-3259-448D-859F-35B5305AD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902244"/>
              </p:ext>
            </p:extLst>
          </p:nvPr>
        </p:nvGraphicFramePr>
        <p:xfrm>
          <a:off x="683172" y="728174"/>
          <a:ext cx="11330151" cy="372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33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Trabalha na SM?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5770179" y="2578158"/>
            <a:ext cx="6421821" cy="170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Diretorias mencionadas: Operações, Comercial, Editorial, Serviços Educacionais, Tecnologia da Informação e Finanças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2AAC30D-7BD3-49D4-9457-894839C5CA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649900"/>
              </p:ext>
            </p:extLst>
          </p:nvPr>
        </p:nvGraphicFramePr>
        <p:xfrm>
          <a:off x="99849" y="1598327"/>
          <a:ext cx="4924096" cy="371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41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491B08E-4189-4F4D-ABD7-715BB0B6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778000" cy="21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65663-59A5-4CC7-A3A9-7BDFF61AC1CA}"/>
              </a:ext>
            </a:extLst>
          </p:cNvPr>
          <p:cNvSpPr/>
          <p:nvPr/>
        </p:nvSpPr>
        <p:spPr>
          <a:xfrm>
            <a:off x="1924492" y="90967"/>
            <a:ext cx="9252689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2425"/>
            <a:r>
              <a:rPr lang="pt-BR" sz="2400" b="1" dirty="0">
                <a:latin typeface="Century Gothic" panose="020B0502020202020204" pitchFamily="34" charset="0"/>
              </a:rPr>
              <a:t>Está trabalhando atualmente?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2DBA36-6A23-4B1B-AC20-41D95E039D5C}"/>
              </a:ext>
            </a:extLst>
          </p:cNvPr>
          <p:cNvSpPr/>
          <p:nvPr/>
        </p:nvSpPr>
        <p:spPr>
          <a:xfrm>
            <a:off x="5528443" y="938544"/>
            <a:ext cx="6448094" cy="6133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Não estão considerados os 12 funcionários da SM.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Empresas mencionadas: O2 Filmes,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Up2Master DI  - Consultoria e Treinamento, TELEPERFORMANCE, Prefeitura de Jundiaí EMEB Judith Almeida Curado Arruda, Centro Educacional Pioneiro, Saraiva e Siciliano S.A., Arco Educação, Escola Carlitos, Metrô, Programa Einstein na Comunidade de Paraisópolis (PECP), KASA, Assessoria Pedagógica, Sesc, Tribunal de Contas do Estado de São Paulo, Caixa Econômica Federal,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Nuato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Maquina Cohn &amp; Wolfe, Secretaria da Educação do Estado de São Paulo,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Boxnet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Serviços de Informações Ltda, EMEF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Antonio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Alves da Silva, Escola da Vila, AF Calçados e Acessórios Ltda,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Kroton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Educacional,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Chocolat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Jour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GETEP, Curso Etapa, Hospital 9 de julho, Escola da Vila, Marcela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Thomazzoni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Comunicação, Escola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Miguilim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PMSP, Secretaria Municipal de Cultura, Biblioteca Mário de Andrade Prefeitura municipal de São Bernardo do Campo, Banco do Brasil, Escola Vera Cruz, Editora Caixote,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Formare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atendimento comportamental integrado, Centro Educacional Pioneiro, Colégio Vértice,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SescTV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Programa Einstein na Comunidade de Paraisópolis,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Emef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Professor Décio Moreira, A Taba, Comunidade Educativa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Cedac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Tribunal Regional Federal da 3ª região, Persona Mobile Sistemas de Informação, Fábrica de cânones, Oficinas Oswald de Andrade, Instituto Acaia,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Chiavassa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Advogadas Associadas SC Ltda, </a:t>
            </a:r>
            <a:r>
              <a:rPr lang="pt-BR" sz="12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Emei</a:t>
            </a:r>
            <a:r>
              <a:rPr lang="pt-BR" sz="12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Doutor Carlos Eduardo de Camargo Aranha e Laboratório de Palavras.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CDD033D-B587-469A-BAAA-7CC8E1B64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80879"/>
              </p:ext>
            </p:extLst>
          </p:nvPr>
        </p:nvGraphicFramePr>
        <p:xfrm>
          <a:off x="499241" y="1836682"/>
          <a:ext cx="4776951" cy="370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169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1150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Marina Rodrigues</dc:creator>
  <cp:lastModifiedBy>Marina Rodrigues</cp:lastModifiedBy>
  <cp:revision>1</cp:revision>
  <dcterms:created xsi:type="dcterms:W3CDTF">2020-04-01T02:16:08Z</dcterms:created>
  <dcterms:modified xsi:type="dcterms:W3CDTF">2020-04-01T03:11:11Z</dcterms:modified>
</cp:coreProperties>
</file>